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4"/>
  </p:notesMasterIdLst>
  <p:handoutMasterIdLst>
    <p:handoutMasterId r:id="rId265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780" r:id="rId48"/>
    <p:sldId id="781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799" r:id="rId68"/>
    <p:sldId id="404" r:id="rId69"/>
    <p:sldId id="607" r:id="rId70"/>
    <p:sldId id="608" r:id="rId71"/>
    <p:sldId id="609" r:id="rId72"/>
    <p:sldId id="610" r:id="rId73"/>
    <p:sldId id="611" r:id="rId74"/>
    <p:sldId id="612" r:id="rId75"/>
    <p:sldId id="613" r:id="rId76"/>
    <p:sldId id="614" r:id="rId77"/>
    <p:sldId id="615" r:id="rId78"/>
    <p:sldId id="616" r:id="rId79"/>
    <p:sldId id="617" r:id="rId80"/>
    <p:sldId id="618" r:id="rId81"/>
    <p:sldId id="619" r:id="rId82"/>
    <p:sldId id="620" r:id="rId83"/>
    <p:sldId id="621" r:id="rId84"/>
    <p:sldId id="839" r:id="rId85"/>
    <p:sldId id="840" r:id="rId86"/>
    <p:sldId id="482" r:id="rId87"/>
    <p:sldId id="511" r:id="rId88"/>
    <p:sldId id="622" r:id="rId89"/>
    <p:sldId id="623" r:id="rId90"/>
    <p:sldId id="624" r:id="rId91"/>
    <p:sldId id="625" r:id="rId92"/>
    <p:sldId id="626" r:id="rId93"/>
    <p:sldId id="627" r:id="rId94"/>
    <p:sldId id="628" r:id="rId95"/>
    <p:sldId id="629" r:id="rId96"/>
    <p:sldId id="630" r:id="rId97"/>
    <p:sldId id="841" r:id="rId98"/>
    <p:sldId id="842" r:id="rId99"/>
    <p:sldId id="631" r:id="rId100"/>
    <p:sldId id="844" r:id="rId101"/>
    <p:sldId id="845" r:id="rId102"/>
    <p:sldId id="843" r:id="rId103"/>
    <p:sldId id="632" r:id="rId104"/>
    <p:sldId id="633" r:id="rId105"/>
    <p:sldId id="634" r:id="rId106"/>
    <p:sldId id="635" r:id="rId107"/>
    <p:sldId id="636" r:id="rId108"/>
    <p:sldId id="637" r:id="rId109"/>
    <p:sldId id="638" r:id="rId110"/>
    <p:sldId id="639" r:id="rId111"/>
    <p:sldId id="640" r:id="rId112"/>
    <p:sldId id="641" r:id="rId113"/>
    <p:sldId id="642" r:id="rId114"/>
    <p:sldId id="391" r:id="rId115"/>
    <p:sldId id="847" r:id="rId116"/>
    <p:sldId id="848" r:id="rId117"/>
    <p:sldId id="849" r:id="rId118"/>
    <p:sldId id="851" r:id="rId119"/>
    <p:sldId id="852" r:id="rId120"/>
    <p:sldId id="853" r:id="rId121"/>
    <p:sldId id="854" r:id="rId122"/>
    <p:sldId id="855" r:id="rId123"/>
    <p:sldId id="846" r:id="rId124"/>
    <p:sldId id="392" r:id="rId125"/>
    <p:sldId id="393" r:id="rId126"/>
    <p:sldId id="394" r:id="rId127"/>
    <p:sldId id="395" r:id="rId128"/>
    <p:sldId id="396" r:id="rId129"/>
    <p:sldId id="398" r:id="rId130"/>
    <p:sldId id="397" r:id="rId131"/>
    <p:sldId id="643" r:id="rId132"/>
    <p:sldId id="874" r:id="rId133"/>
    <p:sldId id="875" r:id="rId134"/>
    <p:sldId id="876" r:id="rId135"/>
    <p:sldId id="877" r:id="rId136"/>
    <p:sldId id="878" r:id="rId137"/>
    <p:sldId id="879" r:id="rId138"/>
    <p:sldId id="880" r:id="rId139"/>
    <p:sldId id="882" r:id="rId140"/>
    <p:sldId id="856" r:id="rId141"/>
    <p:sldId id="860" r:id="rId142"/>
    <p:sldId id="861" r:id="rId143"/>
    <p:sldId id="863" r:id="rId144"/>
    <p:sldId id="864" r:id="rId145"/>
    <p:sldId id="865" r:id="rId146"/>
    <p:sldId id="866" r:id="rId147"/>
    <p:sldId id="867" r:id="rId148"/>
    <p:sldId id="868" r:id="rId149"/>
    <p:sldId id="869" r:id="rId150"/>
    <p:sldId id="896" r:id="rId151"/>
    <p:sldId id="897" r:id="rId152"/>
    <p:sldId id="898" r:id="rId153"/>
    <p:sldId id="899" r:id="rId154"/>
    <p:sldId id="900" r:id="rId155"/>
    <p:sldId id="901" r:id="rId156"/>
    <p:sldId id="902" r:id="rId157"/>
    <p:sldId id="903" r:id="rId158"/>
    <p:sldId id="904" r:id="rId159"/>
    <p:sldId id="905" r:id="rId160"/>
    <p:sldId id="906" r:id="rId161"/>
    <p:sldId id="907" r:id="rId162"/>
    <p:sldId id="908" r:id="rId163"/>
    <p:sldId id="909" r:id="rId164"/>
    <p:sldId id="910" r:id="rId165"/>
    <p:sldId id="911" r:id="rId166"/>
    <p:sldId id="912" r:id="rId167"/>
    <p:sldId id="913" r:id="rId168"/>
    <p:sldId id="914" r:id="rId169"/>
    <p:sldId id="915" r:id="rId170"/>
    <p:sldId id="916" r:id="rId171"/>
    <p:sldId id="917" r:id="rId172"/>
    <p:sldId id="918" r:id="rId173"/>
    <p:sldId id="919" r:id="rId174"/>
    <p:sldId id="920" r:id="rId175"/>
    <p:sldId id="921" r:id="rId176"/>
    <p:sldId id="922" r:id="rId177"/>
    <p:sldId id="923" r:id="rId178"/>
    <p:sldId id="924" r:id="rId179"/>
    <p:sldId id="925" r:id="rId180"/>
    <p:sldId id="926" r:id="rId181"/>
    <p:sldId id="927" r:id="rId182"/>
    <p:sldId id="928" r:id="rId183"/>
    <p:sldId id="685" r:id="rId184"/>
    <p:sldId id="694" r:id="rId185"/>
    <p:sldId id="695" r:id="rId186"/>
    <p:sldId id="672" r:id="rId187"/>
    <p:sldId id="689" r:id="rId188"/>
    <p:sldId id="687" r:id="rId189"/>
    <p:sldId id="696" r:id="rId190"/>
    <p:sldId id="697" r:id="rId191"/>
    <p:sldId id="684" r:id="rId192"/>
    <p:sldId id="698" r:id="rId193"/>
    <p:sldId id="699" r:id="rId194"/>
    <p:sldId id="886" r:id="rId195"/>
    <p:sldId id="887" r:id="rId196"/>
    <p:sldId id="888" r:id="rId197"/>
    <p:sldId id="800" r:id="rId198"/>
    <p:sldId id="801" r:id="rId199"/>
    <p:sldId id="802" r:id="rId200"/>
    <p:sldId id="806" r:id="rId201"/>
    <p:sldId id="807" r:id="rId202"/>
    <p:sldId id="808" r:id="rId203"/>
    <p:sldId id="809" r:id="rId204"/>
    <p:sldId id="810" r:id="rId205"/>
    <p:sldId id="811" r:id="rId206"/>
    <p:sldId id="832" r:id="rId207"/>
    <p:sldId id="833" r:id="rId208"/>
    <p:sldId id="834" r:id="rId209"/>
    <p:sldId id="835" r:id="rId210"/>
    <p:sldId id="836" r:id="rId211"/>
    <p:sldId id="837" r:id="rId212"/>
    <p:sldId id="812" r:id="rId213"/>
    <p:sldId id="813" r:id="rId214"/>
    <p:sldId id="814" r:id="rId215"/>
    <p:sldId id="815" r:id="rId216"/>
    <p:sldId id="929" r:id="rId217"/>
    <p:sldId id="816" r:id="rId218"/>
    <p:sldId id="817" r:id="rId219"/>
    <p:sldId id="818" r:id="rId220"/>
    <p:sldId id="819" r:id="rId221"/>
    <p:sldId id="820" r:id="rId222"/>
    <p:sldId id="821" r:id="rId223"/>
    <p:sldId id="822" r:id="rId224"/>
    <p:sldId id="823" r:id="rId225"/>
    <p:sldId id="824" r:id="rId226"/>
    <p:sldId id="825" r:id="rId227"/>
    <p:sldId id="826" r:id="rId228"/>
    <p:sldId id="827" r:id="rId229"/>
    <p:sldId id="828" r:id="rId230"/>
    <p:sldId id="829" r:id="rId231"/>
    <p:sldId id="830" r:id="rId232"/>
    <p:sldId id="831" r:id="rId233"/>
    <p:sldId id="701" r:id="rId234"/>
    <p:sldId id="702" r:id="rId235"/>
    <p:sldId id="703" r:id="rId236"/>
    <p:sldId id="704" r:id="rId237"/>
    <p:sldId id="705" r:id="rId238"/>
    <p:sldId id="706" r:id="rId239"/>
    <p:sldId id="713" r:id="rId240"/>
    <p:sldId id="712" r:id="rId241"/>
    <p:sldId id="716" r:id="rId242"/>
    <p:sldId id="673" r:id="rId243"/>
    <p:sldId id="707" r:id="rId244"/>
    <p:sldId id="674" r:id="rId245"/>
    <p:sldId id="711" r:id="rId246"/>
    <p:sldId id="708" r:id="rId247"/>
    <p:sldId id="709" r:id="rId248"/>
    <p:sldId id="710" r:id="rId249"/>
    <p:sldId id="715" r:id="rId250"/>
    <p:sldId id="714" r:id="rId251"/>
    <p:sldId id="725" r:id="rId252"/>
    <p:sldId id="727" r:id="rId253"/>
    <p:sldId id="728" r:id="rId254"/>
    <p:sldId id="720" r:id="rId255"/>
    <p:sldId id="721" r:id="rId256"/>
    <p:sldId id="722" r:id="rId257"/>
    <p:sldId id="729" r:id="rId258"/>
    <p:sldId id="730" r:id="rId259"/>
    <p:sldId id="731" r:id="rId260"/>
    <p:sldId id="734" r:id="rId261"/>
    <p:sldId id="732" r:id="rId262"/>
    <p:sldId id="735" r:id="rId26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8219"/>
    <p:restoredTop sz="95280" autoAdjust="0"/>
  </p:normalViewPr>
  <p:slideViewPr>
    <p:cSldViewPr snapToGrid="0" snapToObjects="1" showGuides="1">
      <p:cViewPr varScale="1">
        <p:scale>
          <a:sx n="83" d="100"/>
          <a:sy n="83" d="100"/>
        </p:scale>
        <p:origin x="179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8426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presProps" Target="pres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t>2020-06-23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25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16 5977 0 0,'-4'1'566'0'0,"0"0"1"0"0,1 0-1 0 0,-1 0 0 0 0,0 0 0 0 0,1 1 0 0 0,-1-1 0 0 0,1 1 0 0 0,0 0 0 0 0,-1 0 0 0 0,1 1 1 0 0,0-1-1 0 0,0 0 0 0 0,0 1 0 0 0,1 0 0 0 0,-4 3 0 0 0,27-10 1905 0 0,8-6-2176 0 0,0 1-1 0 0,1 1 0 0 0,32-4 0 0 0,-45 9-323 0 0,0 2 1 0 0,0 0 0 0 0,0 0-1 0 0,1 2 1 0 0,-1 0 0 0 0,0 1-1 0 0,17 5 1 0 0,-29-6 10 0 0,-1 0-1 0 0,1 1 1 0 0,-1 0 0 0 0,1 0-1 0 0,-1 0 1 0 0,0 0 0 0 0,0 0-1 0 0,0 1 1 0 0,0 0 0 0 0,0 0-1 0 0,-1 0 1 0 0,7 7 0 0 0,-8-7 11 0 0,0 0 0 0 0,0 0-1 0 0,-1 0 1 0 0,1 1 0 0 0,-1-1 0 0 0,1 0 0 0 0,-1 1 0 0 0,0-1 0 0 0,-1 0 0 0 0,1 1 0 0 0,0-1 0 0 0,-1 1 0 0 0,0 0 0 0 0,0-1 0 0 0,0 1 0 0 0,0-1 0 0 0,-2 7 0 0 0,0 2 9 0 0,-2 0 0 0 0,1-1 0 0 0,-1 1 0 0 0,-1-1 0 0 0,0 0 0 0 0,-1 0 0 0 0,0 0 1 0 0,-14 17-1 0 0,4-8 338 0 0,0-1 1 0 0,-2-1 0 0 0,-24 20-1 0 0,42-38-348 0 0,-1 0 0 0 0,1 0-1 0 0,0 0 1 0 0,0 0 0 0 0,0 0-1 0 0,0 0 1 0 0,0 0 0 0 0,0 0-1 0 0,0 0 1 0 0,-1 0 0 0 0,1 0-1 0 0,0 0 1 0 0,0 0 0 0 0,0 0-1 0 0,0 0 1 0 0,0 0 0 0 0,0 0-1 0 0,0 0 1 0 0,0 0 0 0 0,0 0-1 0 0,0 0 1 0 0,-1 1 0 0 0,1-1 0 0 0,0 0-1 0 0,0 0 1 0 0,0 0 0 0 0,0 0-1 0 0,0 0 1 0 0,0 0 0 0 0,0 0-1 0 0,0 0 1 0 0,0 1 0 0 0,0-1-1 0 0,0 0 1 0 0,0 0 0 0 0,0 0-1 0 0,0 0 1 0 0,0 0 0 0 0,0 0-1 0 0,0 0 1 0 0,0 0 0 0 0,0 1-1 0 0,0-1 1 0 0,0 0 0 0 0,0 0 0 0 0,0 0-1 0 0,0 0 1 0 0,0 0 0 0 0,0 0-1 0 0,0 0 1 0 0,0 0 0 0 0,0 1-1 0 0,1-1 1 0 0,-1 0 0 0 0,0 0-1 0 0,0 0 1 0 0,0 0 0 0 0,0 0-1 0 0,0 0 1 0 0,0 0 0 0 0,0 0-1 0 0,0 0 1 0 0,0 0 0 0 0,1 0 0 0 0,10 0-1260 0 0,15-6-1828 0 0,-11 1-992 0 0,22-12 0 0 0,-24 10 521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30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0 999 8850 0 0,'29'-22'4256'0'0,"23"-5"-3455"0"0,-24 13-117 0 0,55-32 430 0 0,117-86 1 0 0,-8-4-985 0 0,-63 46-75 0 0,-110 76-14 0 0,-1 0 0 0 0,0-1 0 0 0,-2 0 0 0 0,0-2 0 0 0,0 0 0 0 0,-2 0 0 0 0,0-2 0 0 0,22-37 0 0 0,-25 29 30 0 0,0 1 0 0 0,-2-1-1 0 0,-1-1 1 0 0,5-32 0 0 0,-5 22-61 0 0,18-50 0 0 0,-24 83 7 0 0,1 0-1 0 0,0-1 1 0 0,-1 1 0 0 0,7-7 0 0 0,-7 10-153 0 0,-1 0 1 0 0,0 1 0 0 0,0-1-1 0 0,1 1 1 0 0,-1 0 0 0 0,0-1-1 0 0,1 1 1 0 0,-1 0 0 0 0,1 0-1 0 0,0 0 1 0 0,-1 0-1 0 0,1 0 1 0 0,0 0 0 0 0,0 1-1 0 0,0-1 1 0 0,0 1 0 0 0,2-1-1 0 0,3 3-1880 0 0,-5-1-550 0 0,1 0-3414 0 0,-3-2 3067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6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2 6249 0 0,'-45'28'4395'0'0,"37"-21"-4199"0"0,0-1 0 0 0,0 1 0 0 0,1 1 0 0 0,0 0 0 0 0,0 0-1 0 0,1 0 1 0 0,0 1 0 0 0,0-1 0 0 0,1 1 0 0 0,-5 12 0 0 0,10-19-182 0 0,-1 0 1 0 0,0-1-1 0 0,0 1 1 0 0,1 0-1 0 0,-1 0 1 0 0,1 0 0 0 0,-1 0-1 0 0,1 0 1 0 0,0-1-1 0 0,0 1 1 0 0,0 0-1 0 0,0 0 1 0 0,0 0-1 0 0,0 0 1 0 0,1 0-1 0 0,-1 0 1 0 0,1 0-1 0 0,-1-1 1 0 0,1 1 0 0 0,0 0-1 0 0,0 0 1 0 0,-1 0-1 0 0,1-1 1 0 0,0 1-1 0 0,1-1 1 0 0,-1 1-1 0 0,0-1 1 0 0,0 1-1 0 0,1-1 1 0 0,-1 0-1 0 0,0 1 1 0 0,4 1 0 0 0,-2-1-40 0 0,1-1 1 0 0,-1 0-1 0 0,1 1 1 0 0,-1-1 0 0 0,1 0-1 0 0,0-1 1 0 0,0 1-1 0 0,-1-1 1 0 0,1 1 0 0 0,0-1-1 0 0,0 0 1 0 0,-1-1-1 0 0,1 1 1 0 0,0 0-1 0 0,6-3 1 0 0,1-1-57 0 0,-1 0 1 0 0,1-1-1 0 0,-1 0 0 0 0,0-1 0 0 0,-1 0 0 0 0,18-14 1 0 0,-5 2 42 0 0,30-34 0 0 0,-34 31 66 0 0,-13 14 152 0 0,0 0-1 0 0,1 0 1 0 0,0 1 0 0 0,0 0-1 0 0,1 0 1 0 0,11-8-1 0 0,-18 15-60 0 0,1-1-1 0 0,0 0 0 0 0,0 1 0 0 0,-1-1 1 0 0,1 1-1 0 0,0-1 0 0 0,-1 1 1 0 0,1-1-1 0 0,-1 1 0 0 0,1-1 1 0 0,-1 1-1 0 0,1 0 0 0 0,-1-1 1 0 0,1 1-1 0 0,-1 0 0 0 0,0-1 1 0 0,1 1-1 0 0,-1 0 0 0 0,0 0 1 0 0,1-1-1 0 0,-1 1 0 0 0,0 0 0 0 0,0 0 1 0 0,0-1-1 0 0,0 1 0 0 0,0 0 1 0 0,0 0-1 0 0,0 0 0 0 0,0 0 1 0 0,4 30 164 0 0,-4-28-256 0 0,-1 6-74 0 0,2 1 1 0 0,-1-1 0 0 0,1 1-1 0 0,0-1 1 0 0,5 16 0 0 0,-6-24-123 0 0,1 0 1 0 0,-1 1 0 0 0,1-1 0 0 0,-1 0 0 0 0,1 0-1 0 0,0 0 1 0 0,-1 0 0 0 0,1 0 0 0 0,0 0 0 0 0,0 0-1 0 0,0 0 1 0 0,0 0 0 0 0,0 0 0 0 0,0 0 0 0 0,0-1 0 0 0,0 1-1 0 0,0 0 1 0 0,0-1 0 0 0,3 2 0 0 0,-2-2-292 0 0,0 0 0 0 0,0 0 1 0 0,0 0-1 0 0,0 0 1 0 0,0 0-1 0 0,0-1 0 0 0,0 1 1 0 0,0 0-1 0 0,1-1 0 0 0,-1 0 1 0 0,0 1-1 0 0,-1-1 0 0 0,1 0 1 0 0,0 0-1 0 0,0 0 1 0 0,3-2-1 0 0,142-101 704 0 0,-145 103 401 0 0,1-1 1 0 0,-1 1-1 0 0,1 0 1 0 0,-1 0-1 0 0,1 0 1 0 0,0 0-1 0 0,-1 0 1 0 0,1 1-1 0 0,0-1 1 0 0,0 1-1 0 0,-1 0 1 0 0,1-1-1 0 0,5 2 1 0 0,-12 0-1077 0 0,-1 0 1 0 0,1 0 0 0 0,0 1 0 0 0,0 0-1 0 0,-1 0 1 0 0,-6 4 0 0 0,-11 6-4920 0 0,12-9 2757 0 0,-2 2-373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8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32 345 5945 0 0,'1'6'6716'0'0,"1"15"-5824"0"0,0 0-1312 0 0,-1 17 344 0 0,-3 0 0 0 0,-1 0-1 0 0,-12 58 1 0 0,-2 25-544 0 0,16-118 542 0 0,1 0 0 0 0,0 0 0 0 0,0 0-1 0 0,0 1 1 0 0,0-1 0 0 0,1 0 0 0 0,-1 0 0 0 0,2 4 0 0 0,-2-7 66 0 0,0 1 1 0 0,1-1 0 0 0,-1 0-1 0 0,0 0 1 0 0,0 1-1 0 0,0-1 1 0 0,0 0 0 0 0,1 0-1 0 0,-1 1 1 0 0,0-1-1 0 0,0 0 1 0 0,0 0 0 0 0,1 0-1 0 0,-1 1 1 0 0,0-1-1 0 0,0 0 1 0 0,1 0 0 0 0,-1 0-1 0 0,0 0 1 0 0,0 0-1 0 0,1 0 1 0 0,-1 0 0 0 0,0 1-1 0 0,1-1 1 0 0,-1 0-1 0 0,0 0 1 0 0,0 0 0 0 0,1 0-1 0 0,-1 0 1 0 0,0 0-1 0 0,1 0 1 0 0,-1 0 0 0 0,15-12-185 0 0,-4-4 240 0 0,-1-1 1 0 0,-1-1-1 0 0,-1 1 0 0 0,0-1 0 0 0,-1-1 1 0 0,-1 1-1 0 0,5-25 0 0 0,-3 15 50 0 0,5-31 205 0 0,-11 42-81 0 0,1 0 1 0 0,8-23-1 0 0,-10 39-210 0 0,-1-1-1 0 0,1 1 1 0 0,-1 0 0 0 0,1-1 0 0 0,0 1 0 0 0,-1-1 0 0 0,1 1 0 0 0,0 0 0 0 0,0 0 0 0 0,0 0 0 0 0,0-1 0 0 0,2-1 0 0 0,-2 3-4 0 0,-1 0 0 0 0,0 0 1 0 0,1 0-1 0 0,-1 0 1 0 0,0 0-1 0 0,1 0 0 0 0,-1 0 1 0 0,0 0-1 0 0,1 0 1 0 0,-1 0-1 0 0,1 0 0 0 0,-1 0 1 0 0,0 0-1 0 0,1 0 1 0 0,-1 0-1 0 0,0 0 0 0 0,1 0 1 0 0,-1 1-1 0 0,0-1 1 0 0,1 0-1 0 0,-1 0 0 0 0,0 0 1 0 0,0 1-1 0 0,1-1 1 0 0,-1 0-1 0 0,0 0 0 0 0,1 1 1 0 0,-1-1-1 0 0,0 0 1 0 0,0 0-1 0 0,0 1 0 0 0,1-1 1 0 0,15 40 148 0 0,-13-31-186 0 0,2 6 21 0 0,0 1-1 0 0,2-1 1 0 0,-1 0 0 0 0,2-1 0 0 0,0 1 0 0 0,1-2 0 0 0,19 24-1 0 0,-27-36 26 0 0,0 0-1 0 0,0 0 1 0 0,1 0-1 0 0,-1 0 1 0 0,0 0 0 0 0,1 0-1 0 0,-1-1 1 0 0,1 1-1 0 0,-1-1 1 0 0,1 1-1 0 0,-1-1 1 0 0,1 1-1 0 0,-1-1 1 0 0,1 0-1 0 0,-1 0 1 0 0,1 0-1 0 0,-1 0 1 0 0,1 0 0 0 0,0 0-1 0 0,-1 0 1 0 0,1-1-1 0 0,-1 1 1 0 0,1 0-1 0 0,-1-1 1 0 0,1 1-1 0 0,-1-1 1 0 0,0 0-1 0 0,1 1 1 0 0,-1-1-1 0 0,1 0 1 0 0,-1 0-1 0 0,0 0 1 0 0,0 0 0 0 0,0 0-1 0 0,3-2 1 0 0,5-6 74 0 0,-1 0 0 0 0,1-1 0 0 0,10-16 0 0 0,-9 12-57 0 0,-2 4 29 0 0,-1-1 1 0 0,0 1-1 0 0,-1-1 0 0 0,-1 0 1 0 0,1 0-1 0 0,-2-1 0 0 0,1 1 1 0 0,-2-1-1 0 0,0 0 0 0 0,0 0 1 0 0,-1-1-1 0 0,0 1 0 0 0,-1-21 1 0 0,-8 8 203 0 0,7 25-248 0 0,-1-1 0 0 0,1 1 1 0 0,0-1-1 0 0,-1 1 1 0 0,1-1-1 0 0,-1 1 0 0 0,1 0 1 0 0,-1-1-1 0 0,1 1 0 0 0,-1-1 1 0 0,1 1-1 0 0,-1 0 0 0 0,1 0 1 0 0,-1-1-1 0 0,1 1 0 0 0,-1 0 1 0 0,0 0-1 0 0,1-1 0 0 0,-1 1 1 0 0,1 0-1 0 0,-1 0 1 0 0,0 0-1 0 0,-1 1 8 0 0,0-1 1 0 0,1 1-1 0 0,-1-1 1 0 0,1 1-1 0 0,-1 0 1 0 0,1 0-1 0 0,-1 0 1 0 0,1 0-1 0 0,-1 0 1 0 0,1 0-1 0 0,0 1 1 0 0,0-1-1 0 0,0 0 1 0 0,-1 1-1 0 0,1-1 1 0 0,0 0-1 0 0,1 1 1 0 0,-1 0-1 0 0,0-1 1 0 0,-1 3-1 0 0,-2 7 65 0 0,0-1-1 0 0,1 1 0 0 0,0-1 1 0 0,0 1-1 0 0,1 0 0 0 0,1 0 1 0 0,0 0-1 0 0,0 0 1 0 0,2 16-1 0 0,0-7 41 0 0,2 1 0 0 0,0-1 1 0 0,1 0-1 0 0,8 23 0 0 0,-11-40-181 0 0,0 0-1 0 0,0 0 0 0 0,0 0 1 0 0,0 0-1 0 0,1 0 1 0 0,-1-1-1 0 0,1 1 0 0 0,-1-1 1 0 0,1 1-1 0 0,0-1 1 0 0,0 1-1 0 0,0-1 0 0 0,0 0 1 0 0,0 0-1 0 0,1 0 1 0 0,-1 0-1 0 0,1-1 0 0 0,-1 1 1 0 0,1-1-1 0 0,0 1 1 0 0,-1-1-1 0 0,1 0 0 0 0,0 0 1 0 0,0 0-1 0 0,0 0 1 0 0,0-1-1 0 0,0 1 0 0 0,0-1 1 0 0,4 1-1 0 0,2-2-364 0 0,-1 0 0 0 0,1-1 0 0 0,0 0-1 0 0,-1 0 1 0 0,1-1 0 0 0,-1 0 0 0 0,0 0 0 0 0,14-9-1 0 0,132-82-5367 0 0,-121 71 5760 0 0,-1-2 1 0 0,-2-1-1 0 0,-1-2 0 0 0,46-54 1 0 0,-73 79 301 0 0,0 0 1 0 0,0-1-1 0 0,0 1 1 0 0,0 0-1 0 0,0-1 0 0 0,-1 1 1 0 0,0-1-1 0 0,2-4 1 0 0,-3 7-182 0 0,0 1 0 0 0,0-1 0 0 0,0 0 0 0 0,0 1 0 0 0,0-1 1 0 0,0 1-1 0 0,0-1 0 0 0,0 1 0 0 0,0-1 0 0 0,0 1 0 0 0,0-1 0 0 0,0 0 0 0 0,-1 1 0 0 0,1-1 1 0 0,0 1-1 0 0,0-1 0 0 0,-1 1 0 0 0,1-1 0 0 0,0 1 0 0 0,0-1 0 0 0,-1 1 0 0 0,1 0 0 0 0,-1-1 1 0 0,0 0-1 0 0,0 1 1 0 0,0 0 0 0 0,0-1 0 0 0,0 1 0 0 0,0 0 0 0 0,0 0 0 0 0,0-1-1 0 0,0 1 1 0 0,0 0 0 0 0,0 0 0 0 0,-1 0 0 0 0,1 1 0 0 0,0-1 0 0 0,0 0-1 0 0,0 0 1 0 0,0 0 0 0 0,-1 1 0 0 0,-10 4 32 0 0,1-1 0 0 0,1 2 0 0 0,-1-1 0 0 0,1 1 0 0 0,0 1 0 0 0,0 0 0 0 0,0 0 0 0 0,1 1 0 0 0,1 1 0 0 0,-1-1 0 0 0,1 1 0 0 0,1 0-1 0 0,-1 1 1 0 0,2 0 0 0 0,-1 0 0 0 0,1 1 0 0 0,1-1 0 0 0,0 1 0 0 0,1 0 0 0 0,0 1 0 0 0,-5 21 0 0 0,8-31-124 0 0,1-1 0 0 0,-1 1-1 0 0,1-1 1 0 0,0 1 0 0 0,-1 0 0 0 0,1-1 0 0 0,0 1-1 0 0,0 0 1 0 0,0-1 0 0 0,0 1 0 0 0,0 0-1 0 0,1-1 1 0 0,-1 1 0 0 0,0-1 0 0 0,1 1-1 0 0,-1 0 1 0 0,1-1 0 0 0,0 1 0 0 0,-1-1-1 0 0,1 1 1 0 0,0-1 0 0 0,0 0 0 0 0,0 1 0 0 0,0-1-1 0 0,0 0 1 0 0,0 0 0 0 0,0 1 0 0 0,1-1-1 0 0,-1 0 1 0 0,0 0 0 0 0,1 0 0 0 0,-1-1-1 0 0,0 1 1 0 0,1 0 0 0 0,-1 0 0 0 0,1-1-1 0 0,2 1 1 0 0,-1 0 5 0 0,1-1-1 0 0,-1 0 1 0 0,0 0 0 0 0,0 0-1 0 0,1-1 1 0 0,-1 1 0 0 0,0-1-1 0 0,0 1 1 0 0,0-1-1 0 0,0 0 1 0 0,0-1 0 0 0,0 1-1 0 0,0 0 1 0 0,0-1-1 0 0,0 0 1 0 0,0 1 0 0 0,-1-1-1 0 0,3-3 1 0 0,-4 5-10 0 0,20-19 14 0 0,29-32 0 0 0,-45 45 4 0 0,0-1 0 0 0,0 0 0 0 0,-1 1-1 0 0,0-2 1 0 0,0 1 0 0 0,-1 0 0 0 0,0-1 0 0 0,0 1 0 0 0,0-1 0 0 0,0-8 0 0 0,-4 2 171 0 0,-6 12 265 0 0,6 2-430 0 0,0 1 0 0 0,0 0 0 0 0,-1-1 0 0 0,1 1 0 0 0,0 0 1 0 0,0 0-1 0 0,0 0 0 0 0,0 0 0 0 0,0 0 0 0 0,1 0 0 0 0,-1 0 1 0 0,0 0-1 0 0,0 0 0 0 0,0 0 0 0 0,1 0 0 0 0,-1 2 1 0 0,-1 3 14 0 0,0-1 1 0 0,0 1 0 0 0,1 0-1 0 0,0 0 1 0 0,0 0 0 0 0,1 0-1 0 0,0 0 1 0 0,0-1 0 0 0,0 1-1 0 0,1 0 1 0 0,-1 0 0 0 0,1 0-1 0 0,1 0 1 0 0,-1 0 0 0 0,1-1-1 0 0,3 8 1 0 0,-3-10-44 0 0,0 1 0 0 0,0-1-1 0 0,0 1 1 0 0,0-1 0 0 0,1 0 0 0 0,0 0 0 0 0,-1 0 0 0 0,1 0-1 0 0,0-1 1 0 0,0 1 0 0 0,1-1 0 0 0,-1 0 0 0 0,0 1 0 0 0,1-2-1 0 0,-1 1 1 0 0,1 0 0 0 0,0-1 0 0 0,-1 1 0 0 0,1-1-1 0 0,0 0 1 0 0,0 0 0 0 0,0-1 0 0 0,0 1 0 0 0,0-1 0 0 0,0 0-1 0 0,5 0 1 0 0,-3 0-19 0 0,-1-1-1 0 0,1 0 0 0 0,0 0 1 0 0,0 0-1 0 0,-1 0 1 0 0,1-1-1 0 0,-1 0 0 0 0,1 0 1 0 0,-1 0-1 0 0,0-1 1 0 0,0 0-1 0 0,0 0 0 0 0,0 0 1 0 0,0-1-1 0 0,-1 1 0 0 0,0-1 1 0 0,6-7-1 0 0,3-6 33 0 0,-1-1-1 0 0,-1-1 1 0 0,-1 0 0 0 0,-1 0-1 0 0,0-1 1 0 0,-2 0 0 0 0,0-1-1 0 0,4-23 1 0 0,-5 14 198 0 0,-2 0-1 0 0,-1 1 1 0 0,-1-1 0 0 0,-1-1-1 0 0,-5-37 1 0 0,-1 1 314 0 0,5 142-341 0 0,13 97 0 0 0,-9-144-187 0 0,10 57-77 0 0,-12-77 70 0 0,0 1 1 0 0,1-1-1 0 0,0 0 0 0 0,0 0 0 0 0,1-1 0 0 0,0 1 1 0 0,9 11-1 0 0,-11-17-225 0 0,-1-1 0 0 0,1 1 0 0 0,-1-1-1 0 0,1 0 1 0 0,0 0 0 0 0,-1 0 0 0 0,1 0 0 0 0,0 0 0 0 0,0 0 0 0 0,0-1 0 0 0,0 1-1 0 0,0 0 1 0 0,0-1 0 0 0,0 0 0 0 0,0 1 0 0 0,4-1 0 0 0,33-2-8794 0 0,-36 1 8286 0 0,4 0-1852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9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258 197 5945 0 0,'-3'-10'967'0'0,"1"0"-1"0"0,-2-1 1 0 0,1 1 0 0 0,-1 0-1 0 0,-1 1 1 0 0,-11-19-1 0 0,14 24-789 0 0,0 1 0 0 0,-1 0 0 0 0,1-1 0 0 0,-1 1 0 0 0,0 0 0 0 0,0 0 0 0 0,0 1-1 0 0,0-1 1 0 0,-1 1 0 0 0,1-1 0 0 0,-1 1 0 0 0,0 0 0 0 0,1 0 0 0 0,-1 1 0 0 0,0-1 0 0 0,0 1 0 0 0,0 0-1 0 0,0 0 1 0 0,0 0 0 0 0,-7 0 0 0 0,10 1-163 0 0,0 0 1 0 0,-1 0-1 0 0,1 1 0 0 0,0-1 0 0 0,0 0 1 0 0,0 1-1 0 0,0-1 0 0 0,0 1 0 0 0,0 0 0 0 0,0-1 1 0 0,0 1-1 0 0,0 0 0 0 0,0-1 0 0 0,0 1 1 0 0,0 0-1 0 0,0 0 0 0 0,0 0 0 0 0,1 0 0 0 0,-1 0 1 0 0,0 0-1 0 0,1 0 0 0 0,-1 0 0 0 0,1 0 1 0 0,-1 0-1 0 0,1 0 0 0 0,0 1 0 0 0,-1-1 1 0 0,1 0-1 0 0,0 0 0 0 0,0 0 0 0 0,0 0 0 0 0,0 1 1 0 0,0-1-1 0 0,0 0 0 0 0,0 0 0 0 0,0 0 1 0 0,0 1-1 0 0,0-1 0 0 0,1 0 0 0 0,0 2 0 0 0,-1 0-13 0 0,0 0-1 0 0,1 0 1 0 0,0 0-1 0 0,-1 0 1 0 0,1 0-1 0 0,0 0 0 0 0,1 0 1 0 0,-1 0-1 0 0,1 0 1 0 0,-1 0-1 0 0,1-1 0 0 0,0 1 1 0 0,0-1-1 0 0,4 5 1 0 0,1-3-16 0 0,0-1 0 0 0,0 0 0 0 0,1 0 0 0 0,0 0 0 0 0,-1-1 0 0 0,1 0 0 0 0,0-1 0 0 0,0 0 1 0 0,0 0-1 0 0,0 0 0 0 0,0-1 0 0 0,0 0 0 0 0,0-1 0 0 0,0 0 0 0 0,0 0 0 0 0,0-1 0 0 0,0 0 0 0 0,-1 0 0 0 0,1-1 1 0 0,-1 0-1 0 0,1 0 0 0 0,11-8 0 0 0,-18 10-16 0 0,1 0 0 0 0,-1 0 1 0 0,0 0-1 0 0,1-1 0 0 0,-1 1 1 0 0,0-1-1 0 0,0 1 0 0 0,0-1 0 0 0,0 1 1 0 0,0-1-1 0 0,-1 1 0 0 0,1-1 1 0 0,0 0-1 0 0,-1 1 0 0 0,1-1 0 0 0,-1 0 1 0 0,0 1-1 0 0,1-1 0 0 0,-1 0 0 0 0,0 0 1 0 0,0-2-1 0 0,-1 0 9 0 0,1 1 1 0 0,-1-1-1 0 0,0 1 1 0 0,0 0-1 0 0,-1-1 0 0 0,1 1 1 0 0,-1 0-1 0 0,1 0 1 0 0,-1 0-1 0 0,-3-4 1 0 0,0 0-26 0 0,-1 0 0 0 0,0 0 0 0 0,-1 1 0 0 0,1 0 0 0 0,-1 0 0 0 0,0 1 0 0 0,-14-9 1 0 0,18 13 15 0 0,0 0 1 0 0,-1-1 0 0 0,1 2-1 0 0,0-1 1 0 0,0 0 0 0 0,0 0-1 0 0,-1 1 1 0 0,1 0 0 0 0,0 0 0 0 0,-1 0-1 0 0,1 0 1 0 0,0 0 0 0 0,-1 0-1 0 0,-4 2 1 0 0,1 0-38 0 0,0 1 0 0 0,0 0 0 0 0,1 0 0 0 0,-1 0 0 0 0,1 0-1 0 0,-9 7 1 0 0,-3 5-100 0 0,1 0 0 0 0,0 1 0 0 0,-17 22-1 0 0,26-29 134 0 0,-4 4 6 0 0,0 2-1 0 0,-12 19 1 0 0,22-31 31 0 0,0 1-1 0 0,0 0 0 0 0,0-1 0 0 0,0 1 1 0 0,1 0-1 0 0,0 0 0 0 0,-1 0 0 0 0,1 0 1 0 0,1 0-1 0 0,-1 1 0 0 0,1-1 1 0 0,-1 0-1 0 0,1 0 0 0 0,0 0 0 0 0,2 8 1 0 0,-1-10 9 0 0,0 0 0 0 0,0 0 0 0 0,0 0 1 0 0,0-1-1 0 0,0 1 0 0 0,1 0 0 0 0,-1-1 0 0 0,0 1 1 0 0,1-1-1 0 0,0 0 0 0 0,-1 1 0 0 0,1-1 1 0 0,0 0-1 0 0,0 0 0 0 0,-1 0 0 0 0,1 0 1 0 0,0 0-1 0 0,0-1 0 0 0,0 1 0 0 0,0 0 1 0 0,0-1-1 0 0,0 0 0 0 0,0 1 0 0 0,1-1 0 0 0,-1 0 1 0 0,0 0-1 0 0,0 0 0 0 0,2-1 0 0 0,11 1 37 0 0,0-1 0 0 0,24-4 0 0 0,-32 4-32 0 0,30-7-302 0 0,-1-1-1 0 0,0-1 1 0 0,47-20-1 0 0,-76 28-2877 0 0,-5 4 945 0 0,-12 13-48 0 0,-19 15 1733 0 0,-28 18 434 0 0,29-25 210 0 0,-49 52 0 0 0,76-74 117 0 0,0 0-1 0 0,0 0 1 0 0,0 0-1 0 0,0 0 1 0 0,0 1 0 0 0,0-1-1 0 0,0 0 1 0 0,0 0-1 0 0,1 1 1 0 0,-1-1 0 0 0,1 1-1 0 0,-1-1 1 0 0,1 1-1 0 0,-1-1 1 0 0,1 1 0 0 0,0-1-1 0 0,-1 1 1 0 0,1 1-1 0 0,1-2-110 0 0,-1-1 0 0 0,0 1 0 0 0,1 0 0 0 0,-1-1 0 0 0,1 1 0 0 0,-1-1 0 0 0,1 1 0 0 0,-1 0 0 0 0,1-1 0 0 0,0 1 0 0 0,-1-1 0 0 0,1 0 0 0 0,-1 1 0 0 0,1-1 0 0 0,0 1-1 0 0,0-1 1 0 0,-1 0 0 0 0,1 0 0 0 0,0 1 0 0 0,0-1 0 0 0,-1 0 0 0 0,1 0 0 0 0,0 0 0 0 0,0 0 0 0 0,0 0 0 0 0,11 1 524 0 0,-1-2 1 0 0,0 1 0 0 0,21-5-1 0 0,-15 3-728 0 0,29 1 1 0 0,-44 1 33 0 0,0 0 0 0 0,-1 0-1 0 0,1 0 1 0 0,0 0 0 0 0,-1 0-1 0 0,1 1 1 0 0,-1-1 0 0 0,1 0-1 0 0,0 1 1 0 0,-1-1-1 0 0,1 1 1 0 0,-1 0 0 0 0,1 0-1 0 0,-1-1 1 0 0,0 1 0 0 0,1 0-1 0 0,-1 0 1 0 0,0 0 0 0 0,1 0-1 0 0,-1 1 1 0 0,0-1 0 0 0,0 0-1 0 0,0 0 1 0 0,1 3 0 0 0,-1 0-20 0 0,-2 0 1 0 0,1-1-1 0 0,0 1 1 0 0,0 0-1 0 0,-1 0 1 0 0,0-1-1 0 0,0 1 1 0 0,0 0-1 0 0,0-1 1 0 0,-1 1-1 0 0,1-1 1 0 0,-1 0-1 0 0,0 1 1 0 0,0-1-1 0 0,-5 6 1 0 0,-38 44 387 0 0,44-52-275 0 0,-4 3 180 0 0,1 0 0 0 0,0 0 0 0 0,0 0 0 0 0,0 1 0 0 0,0 0 0 0 0,1-1 0 0 0,0 1 0 0 0,0 1 0 0 0,0-1 0 0 0,-3 10 1 0 0,11-16 31 0 0,-1 0 0 0 0,1 0 0 0 0,0-1 1 0 0,-1 0-1 0 0,1 0 0 0 0,5-3 0 0 0,-8 4-150 0 0,39-19 230 0 0,-27 12-469 0 0,1 0 0 0 0,1 1 0 0 0,-1 1 0 0 0,1 0 0 0 0,0 1 0 0 0,1 1 0 0 0,-1 1 0 0 0,18-2 0 0 0,-19 9-2548 0 0,-14-3 2294 0 0,0-1-1 0 0,0 1 1 0 0,0-1-1 0 0,-1 1 0 0 0,1 0 1 0 0,0-1-1 0 0,0 1 1 0 0,-1 0-1 0 0,1 0 0 0 0,0-1 1 0 0,-1 1-1 0 0,1 0 1 0 0,-1 0-1 0 0,1 0 0 0 0,-1 0 1 0 0,1 0-1 0 0,-1 0 1 0 0,0 0-1 0 0,1 0 0 0 0,-1 0 1 0 0,0 1-1 0 0,0-2-2105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3:00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3 5905 0 0,'-1'0'281'0'0,"-1"-1"0"0"0,0 1 0 0 0,0-1 0 0 0,0 1 0 0 0,1 0 0 0 0,-1 0 0 0 0,0 0 0 0 0,0 0 0 0 0,0 0 0 0 0,1 0 0 0 0,-1 0 0 0 0,0 1 0 0 0,0-1 0 0 0,0 1 0 0 0,1-1 0 0 0,-1 1 0 0 0,0 0 0 0 0,1-1 0 0 0,-1 1 0 0 0,0 0 0 0 0,1 0 0 0 0,-1 0 0 0 0,1 0 0 0 0,0 1 0 0 0,-1-1 0 0 0,1 0 0 0 0,0 0 0 0 0,0 1 0 0 0,0-1 0 0 0,0 1 0 0 0,0-1 0 0 0,-2 4 0 0 0,-2 5-74 0 0,1 1 1 0 0,-1 0 0 0 0,2 0 0 0 0,-4 14-1 0 0,-1 4 63 0 0,-12 21-614 0 0,-1 0-1 0 0,-47 77 1 0 0,52-93-1049 0 0,0 0-1782 0 0,2-16-2045 0 0,14-26 3777 0 0,2 3-811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3:01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0 302 4609 0 0,'19'-39'1078'0'0,"-18"38"-561"0"0,-1-1 0 0 0,1 1-1 0 0,0 0 1 0 0,0-1 0 0 0,0 1-1 0 0,0 0 1 0 0,0 0 0 0 0,0 0-1 0 0,0 0 1 0 0,0 0 0 0 0,0 0-1 0 0,3-1 1 0 0,-5 9 3318 0 0,-8 26-3026 0 0,7-28-871 0 0,1 1 0 0 0,-1 0 0 0 0,1-1 0 0 0,0 1 0 0 0,0 0 0 0 0,1 0 0 0 0,0 0 0 0 0,0 0 1 0 0,0 0-1 0 0,1-1 0 0 0,-1 1 0 0 0,2 0 0 0 0,-1 0 0 0 0,1-1 0 0 0,-1 1 0 0 0,5 8 0 0 0,-4-11-176 0 0,-1 0 0 0 0,1 0 0 0 0,0-1 0 0 0,0 1 0 0 0,0 0 0 0 0,1 0 0 0 0,-1-1 0 0 0,0 0 0 0 0,1 1 0 0 0,0-1 0 0 0,0 0 0 0 0,0 0 0 0 0,0 0 0 0 0,0-1 0 0 0,0 1 0 0 0,0-1 0 0 0,0 0 0 0 0,0 0 0 0 0,1 0 0 0 0,-1 0 0 0 0,1 0 0 0 0,-1-1 0 0 0,0 1 0 0 0,1-1 0 0 0,-1 0 0 0 0,1 0 0 0 0,-1 0 0 0 0,7-2 0 0 0,-2 1-1 0 0,0-1 1 0 0,0 0 0 0 0,-1 0-1 0 0,1-1 1 0 0,-1 0 0 0 0,1 0 0 0 0,-1-1-1 0 0,0 0 1 0 0,0 0 0 0 0,0-1-1 0 0,-1 0 1 0 0,0 0 0 0 0,0 0 0 0 0,0-1-1 0 0,0 0 1 0 0,-1 0 0 0 0,0 0-1 0 0,0-1 1 0 0,-1 0 0 0 0,4-7 0 0 0,-3 4 558 0 0,-1 0 0 0 0,-1 0 0 0 0,0 0 0 0 0,0-1 0 0 0,-1 1 1 0 0,0-1-1 0 0,-1 0 0 0 0,0 1 0 0 0,-1-1 0 0 0,0 0 1 0 0,0 0-1 0 0,-1 1 0 0 0,-1-1 0 0 0,-4-17 0 0 0,4 22 257 0 0,-10-35 1358 0 0,12 40-1825 0 0,0 0 0 0 0,-1 0 0 0 0,1 0 0 0 0,0 0 0 0 0,-1 0 0 0 0,1 0 0 0 0,-1 0 0 0 0,1 0 0 0 0,-1 0 0 0 0,1 0 0 0 0,-1 0 0 0 0,0 0 0 0 0,1 0 0 0 0,-1 1 0 0 0,0-1 0 0 0,0 0 0 0 0,0 0 0 0 0,0 1 0 0 0,1-1 0 0 0,-1 1 0 0 0,0-1 0 0 0,0 1 0 0 0,0-1 0 0 0,0 1 0 0 0,0 0 0 0 0,0-1 0 0 0,-1 1 0 0 0,1 0 0 0 0,-1 0 0 0 0,1 0-74 0 0,0 1 0 0 0,-1-1 0 0 0,1 1 0 0 0,0 0 0 0 0,0 0 0 0 0,0 0 0 0 0,0 0 1 0 0,0 0-1 0 0,0 0 0 0 0,0 0 0 0 0,0 0 0 0 0,0 0 0 0 0,1 0 0 0 0,-1 0 0 0 0,0 1 0 0 0,1-1 0 0 0,-1 0 0 0 0,1 0 0 0 0,-1 1 0 0 0,1-1 0 0 0,-1 0 0 0 0,1 1 0 0 0,0-1 0 0 0,0 1 0 0 0,0-1 0 0 0,0 0 0 0 0,0 1 0 0 0,0-1 0 0 0,0 3 0 0 0,8 45-198 0 0,-7-42 230 0 0,21 68-623 0 0,-14-48-752 0 0,8 35 0 0 0,-15-52 739 0 0,0 0 0 0 0,0-1-1 0 0,0 1 1 0 0,-2 0 0 0 0,1 0 0 0 0,-1-1-1 0 0,-4 16 1 0 0,2-21 231 0 0,1-11 372 0 0,-1-11 508 0 0,1-34 2143 0 0,-1-33 743 0 0,3 79-3213 0 0,1 0 1 0 0,-1 0 0 0 0,2-1 0 0 0,-1 1 0 0 0,0 0-1 0 0,1 0 1 0 0,0 1 0 0 0,1-1 0 0 0,-1 0 0 0 0,6-8 0 0 0,-1 7-160 0 0,0 0 1 0 0,0 0 0 0 0,0 0-1 0 0,1 1 1 0 0,0 1 0 0 0,0-1-1 0 0,0 1 1 0 0,1 0 0 0 0,11-4-1 0 0,-7 3-465 0 0,0-1-1 0 0,-1 0 1 0 0,15-12-1 0 0,-19 13 141 0 0,-1 0 1 0 0,0-1-1 0 0,-1 0 0 0 0,12-15 0 0 0,-17 21 329 0 0,0-1-1 0 0,0 1 0 0 0,0-1 0 0 0,0 0 0 0 0,0 1 0 0 0,0-1 0 0 0,-1 0 0 0 0,1 0 0 0 0,-1 0 0 0 0,1 1 0 0 0,-1-1 0 0 0,0 0 1 0 0,1 0-1 0 0,-1 0 0 0 0,0 0 0 0 0,0 0 0 0 0,-1 0 0 0 0,1 0 0 0 0,0 1 0 0 0,-1-1 0 0 0,1 0 0 0 0,-1 0 0 0 0,1 0 0 0 0,-1 0 0 0 0,0 1 1 0 0,0-1-1 0 0,0 0 0 0 0,0 1 0 0 0,0-1 0 0 0,0 1 0 0 0,0-1 0 0 0,-2-1 0 0 0,2 4-22 0 0,1-1 1 0 0,-1 0-1 0 0,1 0 0 0 0,-1 0 0 0 0,1 1 1 0 0,-1-1-1 0 0,0 0 0 0 0,1 1 0 0 0,-1-1 1 0 0,1 1-1 0 0,-1-1 0 0 0,1 0 0 0 0,0 1 0 0 0,-1-1 1 0 0,1 1-1 0 0,-1-1 0 0 0,1 1 0 0 0,0-1 1 0 0,0 1-1 0 0,-1 0 0 0 0,1-1 0 0 0,0 1 1 0 0,0-1-1 0 0,-1 1 0 0 0,1 0 0 0 0,0-1 1 0 0,0 1-1 0 0,0 0 0 0 0,-7 20 0 0 0,2 11-53 0 0,2-1 0 0 0,1 1-1 0 0,2 0 1 0 0,5 51 0 0 0,-2-54 21 0 0,12 43 0 0 0,-12-60-2 0 0,1 0-1 0 0,0-1 0 0 0,1 0 0 0 0,0 0 0 0 0,0 0 1 0 0,11 14-1 0 0,-15-23-2 0 0,0 0 1 0 0,0 0-1 0 0,0 0 1 0 0,1-1-1 0 0,-1 1 1 0 0,0-1-1 0 0,1 1 1 0 0,-1-1-1 0 0,1 1 1 0 0,0-1-1 0 0,-1 0 1 0 0,1 0-1 0 0,0 0 1 0 0,0 0-1 0 0,0 0 1 0 0,0 0-1 0 0,-1 0 1 0 0,1-1-1 0 0,0 1 1 0 0,0-1-1 0 0,1 1 1 0 0,-1-1-1 0 0,0 0 1 0 0,0 0-1 0 0,0 0 1 0 0,0 0-1 0 0,0 0 1 0 0,0 0-1 0 0,0-1 1 0 0,0 1-1 0 0,0-1 1 0 0,0 1-1 0 0,0-1 1 0 0,0 0-1 0 0,0 0 1 0 0,0 0-1 0 0,-1 0 1 0 0,1 0-1 0 0,0 0 1 0 0,0 0-1 0 0,-1-1 1 0 0,1 1-1 0 0,-1 0 1 0 0,2-3 0 0 0,2-1 24 0 0,0-1 1 0 0,-1 0 0 0 0,0 1 0 0 0,0-1 0 0 0,-1-1-1 0 0,0 1 1 0 0,0 0 0 0 0,0-1 0 0 0,-1 0 0 0 0,1 1-1 0 0,1-14 1 0 0,-4 17-8 0 0,2-5 7 0 0,-1 1 1 0 0,-1-1 0 0 0,1 0-1 0 0,-1 1 1 0 0,0-1 0 0 0,-1 0-1 0 0,0 1 1 0 0,0-1 0 0 0,-1 1-1 0 0,-2-9 1 0 0,3 14-40 0 0,0 1-1 0 0,1 0 1 0 0,-1 0-1 0 0,0-1 1 0 0,1 1 0 0 0,-1 0-1 0 0,0 0 1 0 0,0 0-1 0 0,0 0 1 0 0,0 0-1 0 0,0 0 1 0 0,0 0-1 0 0,0 1 1 0 0,0-1-1 0 0,0 0 1 0 0,-1 1 0 0 0,1-1-1 0 0,0 0 1 0 0,0 1-1 0 0,-1-1 1 0 0,1 1-1 0 0,0 0 1 0 0,-1 0-1 0 0,1-1 1 0 0,0 1 0 0 0,-3 0-1 0 0,1 1 12 0 0,0-1 0 0 0,0 1 1 0 0,0 0-1 0 0,1 0 0 0 0,-1 0 0 0 0,0 0 0 0 0,0 0 0 0 0,0 1 0 0 0,1-1 1 0 0,-1 1-1 0 0,-3 2 0 0 0,-28 30-2839 0 0,15-2-5977 0 0,20-30 7214 0 0,1-2-801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3:01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67 4761 0 0,'24'-42'3201'0'0,"-6"18"2655"0"0,-22 30-5553 0 0,1 0 0 0 0,0 0 1 0 0,1 0-1 0 0,0 0 1 0 0,0 1-1 0 0,0-1 0 0 0,0 1 1 0 0,0 8-1 0 0,-7 24-588 0 0,-23 70-1698 0 0,20-35-4062 0 0,12-73 5825 0 0,0 0 0 0 0,0 0 0 0 0,0 0 0 0 0,0 1 0 0 0,0-1 0 0 0,0 0 0 0 0,0 0 0 0 0,0 0 0 0 0,0 0 0 0 0,1 0 0 0 0,-1 0 0 0 0,1 1-1 0 0,-1-1 1 0 0,1 0 0 0 0,-1 0 0 0 0,2 1 0 0 0,1 1-2018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3:02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23 133 5153 0 0,'0'-1'267'0'0,"0"1"0"0"0,0-1 0 0 0,-1 0 0 0 0,1 1 0 0 0,0-1 0 0 0,-1 0 0 0 0,1 1 0 0 0,0-1 0 0 0,-1 0 0 0 0,1 1 0 0 0,-1-1 0 0 0,1 1 0 0 0,-1-1 0 0 0,1 0 0 0 0,-1 1 0 0 0,1 0 0 0 0,-1-1 0 0 0,0 1 0 0 0,1-1 0 0 0,-1 1 0 0 0,0 0 0 0 0,1-1 0 0 0,-2 1 0 0 0,1 0-89 0 0,0 0 1 0 0,1 1-1 0 0,-1-1 0 0 0,1 1 1 0 0,-1-1-1 0 0,1 1 0 0 0,0-1 1 0 0,-1 1-1 0 0,1-1 0 0 0,-1 1 1 0 0,1-1-1 0 0,0 1 0 0 0,-1-1 1 0 0,1 1-1 0 0,0 0 0 0 0,0-1 1 0 0,0 1-1 0 0,-1-1 0 0 0,1 1 1 0 0,0 1-1 0 0,-3 38 787 0 0,6-25-1428 0 0,1 0-1 0 0,1 0 0 0 0,8 20 0 0 0,9 30-4735 0 0,-16-26 3452 0 0,-4-49 2480 0 0,0 0 1 0 0,0 0-1 0 0,0 0 0 0 0,1 0 1 0 0,1 1-1 0 0,6-14 1 0 0,4-11 310 0 0,-4 10-645 0 0,1 1 0 0 0,0 0 0 0 0,2 1 0 0 0,1 0 0 0 0,1 1 0 0 0,0 1 0 0 0,2 0-1 0 0,21-21 1 0 0,-35 39-418 0 0,-1 0 0 0 0,0 0 0 0 0,0 0-1 0 0,1 0 1 0 0,-1 0 0 0 0,1 1 0 0 0,-1-1-1 0 0,1 1 1 0 0,0 0 0 0 0,0 0 0 0 0,-1-1-1 0 0,1 2 1 0 0,0-1 0 0 0,0 0 0 0 0,0 1-1 0 0,0-1 1 0 0,3 1 0 0 0,-4 0-17 0 0,0 0 0 0 0,-1 1 0 0 0,1-1 0 0 0,0 1 0 0 0,-1 0-1 0 0,1-1 1 0 0,-1 1 0 0 0,1 0 0 0 0,-1 0 0 0 0,1 0 0 0 0,-1 0 0 0 0,0 0 0 0 0,0 0 0 0 0,1 0 0 0 0,-1 1 0 0 0,0-1 0 0 0,0 0 0 0 0,0 1 0 0 0,0-1 0 0 0,0 1 0 0 0,-1-1 0 0 0,1 1 0 0 0,0-1-1 0 0,-1 1 1 0 0,1 0 0 0 0,-1-1 0 0 0,1 1 0 0 0,-1 0 0 0 0,0-1 0 0 0,0 1 0 0 0,0 2 0 0 0,2 16-28 0 0,-1 1 0 0 0,-2-1 0 0 0,-2 22 0 0 0,1-29 57 0 0,1 1 1 0 0,0-1 0 0 0,1 1 0 0 0,0 0-1 0 0,1-1 1 0 0,1 1 0 0 0,0-1 0 0 0,1 1 0 0 0,6 17-1 0 0,-9-29 9 0 0,1 0 0 0 0,0 0 1 0 0,0 0-1 0 0,-1 0 0 0 0,1 0 0 0 0,0 0 0 0 0,1 0 0 0 0,-1 0 0 0 0,0 0 0 0 0,1-1 0 0 0,-1 1 0 0 0,1-1 0 0 0,-1 1 0 0 0,1-1 1 0 0,0 1-1 0 0,-1-1 0 0 0,1 0 0 0 0,0 0 0 0 0,0 0 0 0 0,0 0 0 0 0,0 0 0 0 0,0 0 0 0 0,0-1 0 0 0,0 1 0 0 0,0-1 1 0 0,0 1-1 0 0,0-1 0 0 0,1 0 0 0 0,-1 0 0 0 0,0 0 0 0 0,0 0 0 0 0,0 0 0 0 0,0 0 0 0 0,4-1 0 0 0,-2-1 19 0 0,0 0 0 0 0,0 0-1 0 0,0 0 1 0 0,0-1 0 0 0,0 1-1 0 0,-1-1 1 0 0,1 0 0 0 0,-1 0 0 0 0,0 0-1 0 0,0 0 1 0 0,0-1 0 0 0,0 1-1 0 0,-1-1 1 0 0,1 0 0 0 0,2-6-1 0 0,-3 6 4 0 0,-1 0-1 0 0,-1 0 0 0 0,1 0 1 0 0,0 0-1 0 0,-1-1 0 0 0,0 1 1 0 0,0 0-1 0 0,0 0 0 0 0,-1 0 1 0 0,1 0-1 0 0,-1 0 0 0 0,0 0 1 0 0,0 0-1 0 0,-1 0 0 0 0,1 0 1 0 0,-1 0-1 0 0,0 1 0 0 0,0-1 1 0 0,0 0-1 0 0,0 1 0 0 0,0 0 1 0 0,-1-1-1 0 0,0 1 0 0 0,0 0 1 0 0,0 0-1 0 0,0 1 1 0 0,0-1-1 0 0,0 1 0 0 0,-1-1 1 0 0,1 1-1 0 0,-7-3 0 0 0,8 5-118 0 0,0 0 0 0 0,0 0-1 0 0,0 0 1 0 0,0 0-1 0 0,0 0 1 0 0,1 1 0 0 0,-1-1-1 0 0,0 1 1 0 0,0-1 0 0 0,0 1-1 0 0,0 0 1 0 0,0-1 0 0 0,1 1-1 0 0,-1 0 1 0 0,0 0 0 0 0,1 0-1 0 0,-1 1 1 0 0,1-1 0 0 0,-1 0-1 0 0,1 0 1 0 0,-2 3 0 0 0,-30 38-6882 0 0,24-29 3418 0 0,6-10 1278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3:02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5025 0 0,'0'-2'473'0'0,"0"0"-1"0"0,1-1 1 0 0,-1 1 0 0 0,1 0-1 0 0,-1-1 1 0 0,1 1 0 0 0,0 0-1 0 0,0 0 1 0 0,1-3 0 0 0,4 3 2074 0 0,-4 16-1998 0 0,-4 37 107 0 0,0-37-488 0 0,1 1 0 0 0,1-1 0 0 0,0 1 0 0 0,1-1 0 0 0,1 1 0 0 0,5 23 0 0 0,-7-37-163 0 0,1 1-1 0 0,-1-1 1 0 0,1 0-1 0 0,-1 0 1 0 0,1 1-1 0 0,-1-1 1 0 0,1 0-1 0 0,0 0 1 0 0,0 0-1 0 0,-1 0 0 0 0,1 0 1 0 0,0 0-1 0 0,0 0 1 0 0,0 0-1 0 0,0 0 1 0 0,0 0-1 0 0,1 0 1 0 0,-1-1-1 0 0,0 1 1 0 0,0 0-1 0 0,0-1 0 0 0,1 1 1 0 0,-1-1-1 0 0,0 1 1 0 0,3-1-1 0 0,-1 0-25 0 0,0 0-1 0 0,0 0 0 0 0,0 0 1 0 0,0-1-1 0 0,0 1 1 0 0,0-1-1 0 0,0 0 0 0 0,0 0 1 0 0,0 0-1 0 0,0-1 0 0 0,3-1 1 0 0,5-4-44 0 0,1 0 0 0 0,-1-2 0 0 0,-1 1 0 0 0,12-12 0 0 0,-20 17 80 0 0,1 1 0 0 0,-1-1 0 0 0,1 1-1 0 0,0-1 1 0 0,0 1 0 0 0,0 0 0 0 0,0 0-1 0 0,0 1 1 0 0,0-1 0 0 0,1 0 0 0 0,4 0 0 0 0,-8 1-3 0 0,1 1 0 0 0,0 0 1 0 0,-1 0-1 0 0,1 0 1 0 0,0 0-1 0 0,0 1 1 0 0,-1-1-1 0 0,1 0 1 0 0,0 0-1 0 0,-1 0 1 0 0,1 0-1 0 0,0 1 1 0 0,-1-1-1 0 0,1 0 1 0 0,-1 1-1 0 0,1-1 0 0 0,0 1 1 0 0,-1-1-1 0 0,1 0 1 0 0,-1 1-1 0 0,1-1 1 0 0,0 2-1 0 0,0 0 11 0 0,0 0-1 0 0,0 0 0 0 0,0 0 1 0 0,0 0-1 0 0,0 1 0 0 0,0-1 1 0 0,-1 0-1 0 0,1 0 0 0 0,-1 1 1 0 0,1 2-1 0 0,2 15 63 0 0,1 0 1 0 0,12 37-1 0 0,-13-48-48 0 0,1 1 0 0 0,0-1 0 0 0,1 0 0 0 0,0 0 0 0 0,0 0 0 0 0,1 0 0 0 0,11 12 0 0 0,-16-20-17 0 0,0 1-1 0 0,0-1 1 0 0,0 0 0 0 0,0 0 0 0 0,0 0-1 0 0,0 0 1 0 0,0 0 0 0 0,1 0 0 0 0,-1 0-1 0 0,0 0 1 0 0,1-1 0 0 0,-1 1 0 0 0,1 0-1 0 0,-1-1 1 0 0,1 1 0 0 0,-1-1 0 0 0,1 0-1 0 0,-1 1 1 0 0,1-1 0 0 0,-1 0 0 0 0,1 0-1 0 0,-1 0 1 0 0,1 0 0 0 0,-1 0 0 0 0,4-1-1 0 0,-4 0 8 0 0,0 0-1 0 0,1-1 0 0 0,-1 1 0 0 0,0 0 0 0 0,0-1 0 0 0,0 1 0 0 0,0-1 1 0 0,0 1-1 0 0,0-1 0 0 0,0 1 0 0 0,0-1 0 0 0,-1 0 0 0 0,1 1 1 0 0,-1-1-1 0 0,1 0 0 0 0,-1 0 0 0 0,0 1 0 0 0,1-1 0 0 0,-1 0 0 0 0,0 0 1 0 0,0 0-1 0 0,-1-3 0 0 0,2-25 609 0 0,-2-44 295 0 0,1 69-896 0 0,0 1 0 0 0,-1-1-1 0 0,0 1 1 0 0,0-1 0 0 0,-1 1-1 0 0,1 0 1 0 0,-1 0-1 0 0,0-1 1 0 0,0 1 0 0 0,0 0-1 0 0,0 1 1 0 0,-1-1 0 0 0,-3-4-1 0 0,5 7-66 0 0,0 0 1 0 0,0 0-1 0 0,0 1 0 0 0,0-1 0 0 0,0 0 0 0 0,0 0 0 0 0,-1 1 1 0 0,1-1-1 0 0,0 1 0 0 0,0-1 0 0 0,-1 1 0 0 0,1-1 0 0 0,0 1 1 0 0,-1 0-1 0 0,1 0 0 0 0,0 0 0 0 0,-1-1 0 0 0,1 1 0 0 0,0 1 0 0 0,-1-1 1 0 0,1 0-1 0 0,-2 0 0 0 0,0 1-83 0 0,0 1-1 0 0,0-1 1 0 0,0 0 0 0 0,0 0-1 0 0,0 1 1 0 0,0 0-1 0 0,1 0 1 0 0,-1-1 0 0 0,-3 5-1 0 0,-19 26-2907 0 0,23-29 2320 0 0,1-1 0 0 0,0 1 0 0 0,0 0 0 0 0,-1 0 0 0 0,2 0 0 0 0,-1 0 0 0 0,0 0 0 0 0,0 5 0 0 0,1-8 630 0 0,0 1 0 0 0,1-1 0 0 0,-1 0 0 0 0,0 0 0 0 0,0 0 0 0 0,1 1 0 0 0,-1-1 0 0 0,0 0 0 0 0,1 0 0 0 0,-1 0 0 0 0,0 0 0 0 0,1 0 0 0 0,-1 1 0 0 0,0-1 0 0 0,1 0 0 0 0,-1 0 0 0 0,1 0 0 0 0,-1 0 1 0 0,0 0-1 0 0,1 0 0 0 0,-1 0 0 0 0,0 0 0 0 0,1-1 0 0 0,-1 1 0 0 0,0 0 0 0 0,1 0 0 0 0,-1 0 0 0 0,0 0 0 0 0,1 0 0 0 0,-1 0 0 0 0,0-1 0 0 0,1 1 0 0 0,-1 0 0 0 0,0-1 0 0 0,15-6-1724 0 0,-9 3-185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3:03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4577 0 0,'5'-7'329'0'0,"0"1"1"0"0,1 0-1 0 0,0 0 1 0 0,12-8-1 0 0,-11 9 805 0 0,0 0 0 0 0,0 0 0 0 0,0 1-1 0 0,13-6 1 0 0,-18 10-1028 0 0,-1 0-1 0 0,1-1 1 0 0,-1 1-1 0 0,1 0 1 0 0,0-1-1 0 0,-1 1 1 0 0,1 0-1 0 0,-1 0 1 0 0,1 0-1 0 0,-1 0 1 0 0,1 1-1 0 0,-1-1 1 0 0,1 0-1 0 0,-1 1 1 0 0,1-1-1 0 0,-1 1 1 0 0,1-1 0 0 0,-1 1-1 0 0,1 0 1 0 0,-1 0-1 0 0,0-1 1 0 0,1 1-1 0 0,-1 0 1 0 0,0 0-1 0 0,0 0 1 0 0,0 1-1 0 0,0-1 1 0 0,0 0-1 0 0,0 0 1 0 0,0 0-1 0 0,0 1 1 0 0,0-1-1 0 0,-1 1 1 0 0,1-1-1 0 0,0 0 1 0 0,-1 1-1 0 0,0-1 1 0 0,1 3-1 0 0,3 9-46 0 0,-1-1 1 0 0,-1 0-1 0 0,2 25 0 0 0,-2-16 220 0 0,0 13-272 0 0,-2-28-10 0 0,0 1 1 0 0,0 0-1 0 0,1 0 1 0 0,0-1-1 0 0,0 1 0 0 0,1-1 1 0 0,0 1-1 0 0,0-1 0 0 0,4 8 1 0 0,-6-13-4 0 0,1 0 1 0 0,-1 0 0 0 0,1 0-1 0 0,-1-1 1 0 0,1 1-1 0 0,0 0 1 0 0,-1 0 0 0 0,1 0-1 0 0,0-1 1 0 0,0 1-1 0 0,0 0 1 0 0,0-1 0 0 0,0 1-1 0 0,-1-1 1 0 0,1 1-1 0 0,0-1 1 0 0,0 0 0 0 0,0 1-1 0 0,0-1 1 0 0,0 0-1 0 0,1 1 1 0 0,-1-1 0 0 0,0 0-1 0 0,0 0 1 0 0,0 0-1 0 0,1 0 1 0 0,1-1-24 0 0,-1 1-1 0 0,1-1 1 0 0,-1 0 0 0 0,1 0 0 0 0,-1 0 0 0 0,1 0-1 0 0,-1-1 1 0 0,0 1 0 0 0,0-1 0 0 0,3-2-1 0 0,4-4-87 0 0,0 0-1 0 0,-1-1 0 0 0,11-15 0 0 0,-7 4 239 0 0,-1-1 0 0 0,-1 0-1 0 0,0 0 1 0 0,-2-1 0 0 0,-1 0 0 0 0,6-29 0 0 0,-13 51-80 0 0,0-1 1 0 0,0 1-1 0 0,0-1 1 0 0,0 1 0 0 0,0-1-1 0 0,0 1 1 0 0,0-1-1 0 0,0 1 1 0 0,1-1 0 0 0,-1 1-1 0 0,0-1 1 0 0,0 1-1 0 0,0-1 1 0 0,1 1 0 0 0,-1-1-1 0 0,0 1 1 0 0,0 0-1 0 0,1-1 1 0 0,-1 1 0 0 0,1-1-1 0 0,-1 1 1 0 0,0 0-1 0 0,1-1 1 0 0,-1 1 0 0 0,1 0-1 0 0,-1 0 1 0 0,0-1-1 0 0,1 1 1 0 0,-1 0 0 0 0,1 0-1 0 0,-1 0 1 0 0,2-1 0 0 0,9 13 874 0 0,6 25-175 0 0,-16-36-734 0 0,5 19 30 0 0,-1 0-1 0 0,5 42 1 0 0,-3-15-515 0 0,-2 11-2606 0 0,-5-20-2011 0 0,0-16 390 0 0,0-12 1381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3:04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23 6361 0 0,'-3'8'1414'0'0,"-1"1"0"0"0,1 0 0 0 0,0-1 0 0 0,-2 19 0 0 0,3-11-387 0 0,0-1 0 0 0,2 23 0 0 0,2-15-675 0 0,0 1 1 0 0,2-1 0 0 0,10 38-1 0 0,-13-58-344 0 0,-1-1-1 0 0,1 1 0 0 0,0-1 0 0 0,0 1 1 0 0,0-1-1 0 0,0 1 0 0 0,0-1 0 0 0,1 0 1 0 0,-1 1-1 0 0,1-1 0 0 0,-1 0 0 0 0,1 0 0 0 0,0 0 1 0 0,0 0-1 0 0,0 0 0 0 0,0-1 0 0 0,0 1 1 0 0,1-1-1 0 0,-1 1 0 0 0,0-1 0 0 0,4 2 1 0 0,-2-3-21 0 0,-1 1 0 0 0,0-1 0 0 0,1 0 0 0 0,-1 0 0 0 0,1 0 0 0 0,-1 0 1 0 0,0 0-1 0 0,1-1 0 0 0,-1 0 0 0 0,0 1 0 0 0,1-1 0 0 0,-1-1 0 0 0,0 1 1 0 0,5-3-1 0 0,7-5-116 0 0,0 0 0 0 0,-1-1 0 0 0,0-1 0 0 0,0-1 1 0 0,13-13-1 0 0,-17 12 170 0 0,0 0 1 0 0,-1 0 0 0 0,0-1 0 0 0,-1 0 0 0 0,0-1-1 0 0,-1 0 1 0 0,-1 0 0 0 0,-1 0 0 0 0,0-1 0 0 0,-1 0-1 0 0,0 0 1 0 0,-1 0 0 0 0,-1 0 0 0 0,0-22-1 0 0,13 107 424 0 0,-11-35-447 0 0,-2-16-6 0 0,0 0 1 0 0,6 19-1 0 0,-7-33-22 0 0,1 0 0 0 0,-1 0 0 0 0,1 0 0 0 0,0 0 1 0 0,-1 0-1 0 0,2 0 0 0 0,-1 0 0 0 0,0-1 0 0 0,1 0 1 0 0,0 1-1 0 0,-1-1 0 0 0,2 0 0 0 0,-1 0 0 0 0,3 3 1 0 0,-4-5-8 0 0,0 0-1 0 0,0 0 1 0 0,-1 0 0 0 0,1 0 0 0 0,0 0 0 0 0,0-1 0 0 0,0 1 0 0 0,0-1 0 0 0,0 1 0 0 0,0-1 0 0 0,0 1 0 0 0,0-1 0 0 0,0 0 0 0 0,0 0 0 0 0,0 0 0 0 0,0 0 0 0 0,0-1 0 0 0,0 1 0 0 0,0 0 0 0 0,4-2 0 0 0,-3 0-12 0 0,1 1 0 0 0,-1-1 0 0 0,1-1 0 0 0,-1 1 0 0 0,0 0 0 0 0,0-1 0 0 0,0 0 0 0 0,0 1 0 0 0,5-7 1 0 0,1-4-17 0 0,0 0-1 0 0,-1 0 1 0 0,-1-1 0 0 0,8-19 0 0 0,-6 10 276 0 0,-1-1-1 0 0,7-38 0 0 0,-13 62-145 0 0,2 8 102 0 0,7 24 355 0 0,13 43 256 0 0,-24-74-797 0 0,6 15-1145 0 0,1-1 0 0 0,0 0 0 0 0,1 0 0 0 0,17 24 0 0 0,-22-35 1066 0 0,-3-4-39 0 0,0 0 0 0 0,0 0 0 0 0,0 1 0 0 0,0-1 0 0 0,0 0 0 0 0,0 0 0 0 0,1 0 0 0 0,-1 1 0 0 0,0-1 0 0 0,0 0 0 0 0,0 0 0 0 0,1 0 0 0 0,-1 1-1 0 0,0-1 1 0 0,0 0 0 0 0,0 0 0 0 0,1 0 0 0 0,-1 0 0 0 0,0 0 0 0 0,0 1 0 0 0,1-1 0 0 0,-1 0 0 0 0,0 0 0 0 0,0 0 0 0 0,1 0 0 0 0,-1 0 0 0 0,0 0 0 0 0,0 0 0 0 0,1 0 0 0 0,-1 0 0 0 0,0 0-1 0 0,0 0 1 0 0,1 0 0 0 0,-1 0 0 0 0,0 0 0 0 0,1 0 0 0 0,-1 0 0 0 0,0 0 0 0 0,0-1 0 0 0,1 1 0 0 0,-1 0 0 0 0,0 0 0 0 0,0 0 0 0 0,0 0 0 0 0,1 0 0 0 0,-1-1 0 0 0,0 1 0 0 0,0 0-1 0 0,0 0 1 0 0,1 0 0 0 0,-1-1 0 0 0,0 1 0 0 0,0 0 0 0 0,0 0 0 0 0,0-1 0 0 0,0 1 0 0 0,0 0 0 0 0,1 0 0 0 0,-1-1 0 0 0,0 1 0 0 0,0-1 0 0 0,5-16-2216 0 0,-4 11 95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30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94 9146 0 0,'4'-2'6675'0'0,"12"-4"-6275"0"0,108-45 1399 0 0,-61 25-2181 0 0,-59 24 281 0 0,0 1-1 0 0,0-1 1 0 0,0 1-1 0 0,0 0 1 0 0,0 0-1 0 0,1 1 1 0 0,-1-1-1 0 0,0 1 1 0 0,0 0-1 0 0,1 0 1 0 0,-1 1-1 0 0,0-1 1 0 0,0 1-1 0 0,1 0 1 0 0,-1 0-1 0 0,0 0 1 0 0,7 4-1 0 0,-8-3 63 0 0,0 0-1 0 0,0-1 1 0 0,0 2-1 0 0,0-1 1 0 0,-1 0 0 0 0,1 1-1 0 0,-1-1 1 0 0,0 1-1 0 0,0-1 1 0 0,0 1-1 0 0,0 0 1 0 0,0 0-1 0 0,0 0 1 0 0,-1 0-1 0 0,0 1 1 0 0,1-1-1 0 0,-1 0 1 0 0,0 0-1 0 0,-1 1 1 0 0,1-1-1 0 0,-1 1 1 0 0,1 4-1 0 0,-1 14 321 0 0,-1-1 0 0 0,0 1-1 0 0,-2-1 1 0 0,0 0 0 0 0,-9 29-1 0 0,-42 103 1556 0 0,34-100-1539 0 0,4-12-166 0 0,7-20-187 0 0,1 1-1 0 0,0 0 1 0 0,2 0 0 0 0,-5 32-1 0 0,11-45-575 0 0,0 6-1842 0 0,-3-10-6492 0 0,1-4 5126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3:04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38 4825 0 0,'-9'-37'6633'0'0,"9"37"-6099"0"0,0 0-21 0 0,9 34 3060 0 0,21 104-1355 0 0,-30-136-2198 0 0,0-1 1 0 0,1 0-1 0 0,-1 1 0 0 0,1-1 0 0 0,-1 0 1 0 0,1 1-1 0 0,-1-1 0 0 0,1 0 1 0 0,0 0-1 0 0,0 0 0 0 0,-1 0 1 0 0,1 0-1 0 0,0 0 0 0 0,0 0 1 0 0,0 0-1 0 0,0 0 0 0 0,0 0 0 0 0,1 0 1 0 0,-1 0-1 0 0,0-1 0 0 0,0 1 1 0 0,0 0-1 0 0,1-1 0 0 0,-1 1 1 0 0,0-1-1 0 0,1 0 0 0 0,-1 1 1 0 0,0-1-1 0 0,1 0 0 0 0,-1 0 0 0 0,1 0 1 0 0,-1 0-1 0 0,0 0 0 0 0,1 0 1 0 0,-1 0-1 0 0,0 0 0 0 0,1-1 1 0 0,-1 1-1 0 0,0 0 0 0 0,1-1 1 0 0,-1 1-1 0 0,0-1 0 0 0,0 0 0 0 0,1 1 1 0 0,1-2-1 0 0,8-5 27 0 0,0 0 0 0 0,0 0 0 0 0,19-18 0 0 0,-18 15-185 0 0,-4 3-152 0 0,32-23-408 0 0,-38 29 362 0 0,0 0 1 0 0,0-1 0 0 0,0 1 0 0 0,1 0 0 0 0,-1 0 0 0 0,0 1 0 0 0,0-1 0 0 0,1 0 0 0 0,2 0 0 0 0,-7 14-6830 0 0,-11 13 3794 0 0,7-16 910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3:04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46 4537 0 0,'-19'18'1705'0'0,"13"-3"3960"0"0,36-32-1369 0 0,-16 6-3731 0 0,1 0 0 0 0,18-10 0 0 0,-29 18-607 0 0,0 1 1 0 0,1 0 0 0 0,-1 0 0 0 0,1 0 0 0 0,-1 0-1 0 0,1 1 1 0 0,0 0 0 0 0,-1 0 0 0 0,1 0 0 0 0,0 0 0 0 0,0 1-1 0 0,0 0 1 0 0,6 0 0 0 0,-10 0-13 0 0,1 1-1 0 0,0-1 1 0 0,-1 1 0 0 0,1-1-1 0 0,-1 1 1 0 0,1 0 0 0 0,0 0-1 0 0,-1 0 1 0 0,0 0 0 0 0,1 0-1 0 0,-1 0 1 0 0,0 0 0 0 0,1 0-1 0 0,-1 0 1 0 0,0 1 0 0 0,0-1-1 0 0,0 1 1 0 0,0-1 0 0 0,0 0-1 0 0,0 1 1 0 0,0 0 0 0 0,-1-1-1 0 0,1 1 1 0 0,-1-1 0 0 0,1 1-1 0 0,-1 0 1 0 0,1 0 0 0 0,-1-1-1 0 0,0 1 1 0 0,0 0 0 0 0,0-1-1 0 0,0 1 1 0 0,0 2 0 0 0,-1 7 212 0 0,-1 0 1 0 0,0 0 0 0 0,0 0-1 0 0,-5 12 1 0 0,2-6 598 0 0,2-8-376 0 0,2-7-274 0 0,0 0 0 0 0,0 0 0 0 0,0 1 0 0 0,0-1 0 0 0,0 0 0 0 0,1 0 0 0 0,-1 0 0 0 0,1 1 0 0 0,0-1 0 0 0,-1 0 0 0 0,1 1-1 0 0,0-1 1 0 0,0 0 0 0 0,1 1 0 0 0,-1 2 0 0 0,1-5-78 0 0,0 0 0 0 0,-1 0 0 0 0,1 0 0 0 0,0 1 1 0 0,-1-1-1 0 0,1-1 0 0 0,-1 1 0 0 0,1 0 0 0 0,0 0 0 0 0,-1 0 0 0 0,1 0 0 0 0,-1 0 0 0 0,1 0 0 0 0,0-1 0 0 0,-1 1 0 0 0,1 0 1 0 0,-1-1-1 0 0,1 1 0 0 0,-1 0 0 0 0,1-1 0 0 0,-1 1 0 0 0,1 0 0 0 0,-1-1 0 0 0,1 0 0 0 0,16-14 50 0 0,-13 12-53 0 0,60-62-3753 0 0,-1 1-8338 0 0,-56 57 9733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3:05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5065 0 0,'-7'32'5586'0'0,"-5"10"1344"0"0,13-65-8513 0 0,0-8-7305 0 0,-1 22 4475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36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46 303 8498 0 0,'-46'-1'6029'0'0,"74"-15"-3488"0"0,-10 10-2447 0 0,1 2 0 0 0,0 0-1 0 0,31-2 1 0 0,60 3-156 0 0,-46 2 54 0 0,49-8-99 0 0,-95 6-387 0 0,0 0 0 0 0,0-2 0 0 0,0 0 0 0 0,18-9 1 0 0,-35 14 313 0 0,-1 0 1 0 0,1 0 0 0 0,-1 0 0 0 0,1-1 0 0 0,-1 1 0 0 0,1 0 0 0 0,-1-1-1 0 0,1 1 1 0 0,-1 0 0 0 0,1-1 0 0 0,-1 1 0 0 0,1-1 0 0 0,-1 1 0 0 0,0 0-1 0 0,1-1 1 0 0,-1 1 0 0 0,0-1 0 0 0,1 1 0 0 0,-1-1 0 0 0,0 0 0 0 0,0 1 0 0 0,1-1-1 0 0,-1 1 1 0 0,0-1 0 0 0,0 1 0 0 0,0-2 0 0 0,0 1-52 0 0,0 0 0 0 0,0 0 1 0 0,-1 0-1 0 0,1 0 0 0 0,0 0 0 0 0,-1 0 1 0 0,1 0-1 0 0,-1 0 0 0 0,0 0 0 0 0,1 0 1 0 0,-1 0-1 0 0,0 0 0 0 0,-1-1 0 0 0,-4-4-303 0 0,0 1-1 0 0,-1 0 0 0 0,-8-5 1 0 0,8 5 823 0 0,-18-12 249 0 0,1-1 1 0 0,0-2 0 0 0,-40-43 0 0 0,52 43 1192 0 0,11 18-1242 0 0,-1-1 0 0 0,1 0 0 0 0,-1 0-1 0 0,1 0 1 0 0,-1 1 0 0 0,0-1 0 0 0,-1 1 0 0 0,-2-4-1 0 0,5 6-432 0 0,0 0-1 0 0,0 0 1 0 0,0 0-1 0 0,0 0 1 0 0,0 0 0 0 0,-1 0-1 0 0,1 0 1 0 0,0 0-1 0 0,0 0 1 0 0,0 0-1 0 0,0 0 1 0 0,0 0-1 0 0,0 0 1 0 0,0 0-1 0 0,0 0 1 0 0,0 0-1 0 0,-1 0 1 0 0,1 0-1 0 0,0 0 1 0 0,0 0-1 0 0,0 0 1 0 0,0 0-1 0 0,0 0 1 0 0,0 0-1 0 0,0 0 1 0 0,0 0-1 0 0,0 1 1 0 0,0-1-1 0 0,0 0 1 0 0,0 0-1 0 0,-1 0 1 0 0,1 0-1 0 0,0 0 1 0 0,0 0-1 0 0,0 0 1 0 0,0 0-1 0 0,0 0 1 0 0,0 0-1 0 0,0 0 1 0 0,0 0-1 0 0,0 1 1 0 0,0-1-1 0 0,0 0 1 0 0,0 0-1 0 0,0 0 1 0 0,0 0-1 0 0,0 0 1 0 0,0 0-1 0 0,0 0 1 0 0,-1 9 822 0 0,2 12-926 0 0,-1-19 259 0 0,18 179 293 0 0,-16-141-924 0 0,8 76 1124 0 0,0-60-2644 0 0,6 0-3925 0 0,-13-50 2155 0 0,-2-3 48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37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0 7610 0 0,'-13'0'444'0'0,"0"1"1"0"0,0 0 0 0 0,0 1 0 0 0,0 0-1 0 0,0 1 1 0 0,0 0 0 0 0,1 1 0 0 0,-22 10 0 0 0,28-11-376 0 0,-1 1 0 0 0,1-1 0 0 0,1 1 0 0 0,-1 1 0 0 0,0-1 0 0 0,1 1 0 0 0,0 0 0 0 0,0 1 0 0 0,1-1 0 0 0,-1 1 0 0 0,1 0 0 0 0,0 0 0 0 0,1 0 0 0 0,-1 0 0 0 0,1 1 0 0 0,1-1 0 0 0,-5 13 0 0 0,2 4-33 0 0,1 1 1 0 0,0 0 0 0 0,2 0-1 0 0,1 0 1 0 0,0 0 0 0 0,2 0-1 0 0,1 0 1 0 0,1 0 0 0 0,1 0-1 0 0,1 0 1 0 0,1-1 0 0 0,1 0 0 0 0,14 31-1 0 0,-16-44-40 0 0,1 0-1 0 0,-1-1 1 0 0,2 0 0 0 0,-1 0-1 0 0,1 0 1 0 0,1-1-1 0 0,-1 0 1 0 0,2 0-1 0 0,-1-1 1 0 0,1 0 0 0 0,13 8-1 0 0,-8-8 15 0 0,-1 0 0 0 0,1-1 0 0 0,0-1 0 0 0,1 0-1 0 0,-1-1 1 0 0,1 0 0 0 0,26 2 0 0 0,-14-4 45 0 0,1-1 0 0 0,0-2 0 0 0,-1 0 0 0 0,1-2 0 0 0,-1-1 0 0 0,0-2 1 0 0,0 0-1 0 0,48-19 0 0 0,-51 15-2 0 0,-1 0 0 0 0,-1-2 0 0 0,31-21 0 0 0,-45 28-15 0 0,-1 0 0 0 0,0-1 0 0 0,0 0 0 0 0,0-1 0 0 0,-1 1 0 0 0,0-1 0 0 0,0 0 0 0 0,-1-1 0 0 0,0 1 0 0 0,0-1 0 0 0,-1 0 0 0 0,7-17 0 0 0,-9 18 96 0 0,-1 0 0 0 0,0-1 0 0 0,-1 1-1 0 0,1-1 1 0 0,-1 1 0 0 0,-1-1 0 0 0,1 1-1 0 0,-1-1 1 0 0,-1 1 0 0 0,1 0 0 0 0,-1 0-1 0 0,-1 0 1 0 0,-2-8 0 0 0,-7-12 455 0 0,-30-48 0 0 0,38 69-526 0 0,-10-18 392 0 0,-1 2-1 0 0,-2 0 0 0 0,0 1 1 0 0,-1 0-1 0 0,-39-33 0 0 0,47 47-347 0 0,-1 0-1 0 0,1 1 0 0 0,-1 0 0 0 0,-1 1 0 0 0,1 0 0 0 0,-1 1 1 0 0,0 0-1 0 0,0 1 0 0 0,0 0 0 0 0,-1 1 0 0 0,-20-2 1 0 0,0 3-760 0 0,0 2 0 0 0,0 1 1 0 0,-39 7-1 0 0,53-5-1637 0 0,12 0-1381 0 0,7-4 3501 0 0,0 0 0 0 0,0 1 0 0 0,0-1 0 0 0,0 0 0 0 0,0 0 0 0 0,0 0 0 0 0,0 0 0 0 0,0 0 0 0 0,0 1 0 0 0,0-1 0 0 0,0 0 0 0 0,0 0 0 0 0,0 0 0 0 0,0 0 0 0 0,0 0 0 0 0,0 1 0 0 0,0-1 0 0 0,0 0 0 0 0,0 0 0 0 0,0 0 0 0 0,1 0 0 0 0,-1 0 0 0 0,0 0 0 0 0,0 0-1 0 0,0 1 1 0 0,0-1 0 0 0,0 0 0 0 0,0 0 0 0 0,1 0 0 0 0,-1 0 0 0 0,0 0 0 0 0,0 0 0 0 0,0 0 0 0 0,0 0 0 0 0,0 0 0 0 0,1 0 0 0 0,-1 0 0 0 0,0 0 0 0 0,0 0 0 0 0,0 0 0 0 0,0 0 0 0 0,0 0 0 0 0,1 0 0 0 0,-1 0 0 0 0,4 1-3070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37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44 8114 0 0,'-28'-3'3201'0'0,"-37"2"-1949"0"0,58 1-931 0 0,12-4 984 0 0,6-1-1179 0 0,6 2 39 0 0,-1 1 1 0 0,1 0-1 0 0,26 1 0 0 0,53 8 12 0 0,-59-4-197 0 0,106 13-2 0 0,52 3 1 0 0,-154-17 109 0 0,0-3 1 0 0,72-8-1 0 0,-95 6-108 0 0,24-3-189 0 0,74-22 1 0 0,-107 22-1107 0 0,-9 5 986 0 0,0 1 0 0 0,1-1 0 0 0,-1 1 1 0 0,0-1-1 0 0,0 1 0 0 0,0-1 0 0 0,0 0 0 0 0,0 1 0 0 0,0-1 1 0 0,0 1-1 0 0,0-1 0 0 0,0 1 0 0 0,-1-1 0 0 0,1 0 1 0 0,0 1-1 0 0,0-1 0 0 0,0 1 0 0 0,-1-1 0 0 0,1 1 1 0 0,0-1-1 0 0,0 1 0 0 0,-1-1 0 0 0,1 1 0 0 0,-1-1 0 0 0,0-2-2833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38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8706 0 0,'0'0'129'0'0,"-1"0"1"0"0,1 0-1 0 0,-1 0 0 0 0,1 1 1 0 0,-1-1-1 0 0,1 0 1 0 0,-1 1-1 0 0,1-1 1 0 0,0 0-1 0 0,-1 1 0 0 0,1-1 1 0 0,0 1-1 0 0,-1-1 1 0 0,1 1-1 0 0,0-1 0 0 0,0 1 1 0 0,-1-1-1 0 0,1 1 1 0 0,0-1-1 0 0,0 1 0 0 0,0-1 1 0 0,0 1-1 0 0,0-1 1 0 0,-1 1-1 0 0,1-1 0 0 0,0 1 1 0 0,0 0-1 0 0,1 1-57 0 0,-1-1-1 0 0,1 1 0 0 0,-1-1 1 0 0,1 1-1 0 0,-1-1 0 0 0,1 1 1 0 0,0-1-1 0 0,-1 1 0 0 0,3 1 1 0 0,21 23-39 0 0,-18-21 24 0 0,0-1 0 0 0,0 0-1 0 0,0 0 1 0 0,0-1 0 0 0,1 1-1 0 0,0-2 1 0 0,12 5 0 0 0,55 9-211 0 0,-45-10-82 0 0,-8-2-45 0 0,-2-1-137 0 0,26 9 1 0 0,-41-11 300 0 0,0 0-1 0 0,0 1 1 0 0,0 0 0 0 0,0 0 0 0 0,0 0-1 0 0,0 0 1 0 0,0 1 0 0 0,-1-1 0 0 0,1 1-1 0 0,-1 0 1 0 0,5 6 0 0 0,-5-5 131 0 0,-2-1-1 0 0,1 1 1 0 0,0 0-1 0 0,-1-1 1 0 0,0 1 0 0 0,1 0-1 0 0,-2 0 1 0 0,1 0 0 0 0,0 0-1 0 0,-1 0 1 0 0,0 0 0 0 0,0 0-1 0 0,0 0 1 0 0,0 0-1 0 0,0 0 1 0 0,-1 0 0 0 0,0 0-1 0 0,0 0 1 0 0,0 0 0 0 0,0 0-1 0 0,-3 3 1 0 0,-3 10 505 0 0,-1 0 0 0 0,-2 0 1 0 0,-11 16-1 0 0,18-27-378 0 0,-4 5 87 0 0,-20 30 701 0 0,-45 54 0 0 0,56-77-1005 0 0,2 1 1 0 0,-19 29 0 0 0,26-35-1107 0 0,1 0 1 0 0,-10 24-1 0 0,13-21-714 0 0,3-15 1778 0 0,0-1-1 0 0,0 1 0 0 0,0-1 1 0 0,0 0-1 0 0,0 1 1 0 0,0-1-1 0 0,0 1 1 0 0,0-1-1 0 0,0 0 0 0 0,0 1 1 0 0,0-1-1 0 0,0 1 1 0 0,0-1-1 0 0,0 0 0 0 0,1 1 1 0 0,-1-1-1 0 0,0 0 1 0 0,0 1-1 0 0,1-1 0 0 0,-1 0 1 0 0,0 1-1 0 0,0-1 1 0 0,1 0-1 0 0,-1 0 1 0 0,0 1-1 0 0,1-1 0 0 0,-1 0 1 0 0,0 0-1 0 0,1 1 1 0 0,-1-1-1 0 0,0 0 0 0 0,1 0 1 0 0,-1 0-1 0 0,1 0 1 0 0,-1 0-1 0 0,1 0 0 0 0,4 1-2670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38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9402 0 0,'-53'2'3932'0'0,"64"6"-2974"0"0,26 1-601 0 0,1-2-1 0 0,57 4 1 0 0,-62-9-534 0 0,1 2 1 0 0,-2 2-1 0 0,64 18 0 0 0,-93-23 136 0 0,0 0 0 0 0,0 0-1 0 0,1 1 1 0 0,-1-1 0 0 0,-1 1-1 0 0,1 0 1 0 0,0 0 0 0 0,0 0 0 0 0,-1 0-1 0 0,1 0 1 0 0,-1 1 0 0 0,1-1 0 0 0,-1 1-1 0 0,2 3 1 0 0,-3-4 37 0 0,0 0 0 0 0,0 0 0 0 0,-1 0-1 0 0,1 0 1 0 0,-1 1 0 0 0,1-1 0 0 0,-1 0 0 0 0,0 1 0 0 0,1-1-1 0 0,-1 0 1 0 0,-1 1 0 0 0,1-1 0 0 0,0 0 0 0 0,0 1-1 0 0,-1-1 1 0 0,1 0 0 0 0,-1 0 0 0 0,0 1 0 0 0,0-1 0 0 0,0 0-1 0 0,-1 3 1 0 0,-19 30 490 0 0,-1 0 0 0 0,-32 38-1 0 0,20-28 117 0 0,2-3-46 0 0,-27 38 215 0 0,54-72-701 0 0,1 0 0 0 0,0 0 0 0 0,0 0 0 0 0,0 1 1 0 0,1-1-1 0 0,1 1 0 0 0,-1 0 0 0 0,-1 13 0 0 0,4-20-72 0 0,0 0-1 0 0,0 0 1 0 0,0 0 0 0 0,0 1-1 0 0,0-1 1 0 0,1 0 0 0 0,-1 0-1 0 0,1 0 1 0 0,-1 0 0 0 0,1 0-1 0 0,0 0 1 0 0,0 0 0 0 0,0 0-1 0 0,0 0 1 0 0,0 0 0 0 0,0 0-1 0 0,0 0 1 0 0,2 1 0 0 0,0 0-6 0 0,0-1 1 0 0,0 1 0 0 0,0-1-1 0 0,0 0 1 0 0,1 0-1 0 0,-1 0 1 0 0,0-1-1 0 0,1 1 1 0 0,6 1 0 0 0,2 0-15 0 0,0 0 0 0 0,0-2 1 0 0,1 1-1 0 0,-1-1 1 0 0,19-2-1 0 0,6 0-271 0 0,60-6-1091 0 0,-85 6 439 0 0,-1-2 1 0 0,1 0-1 0 0,14-5 0 0 0,-20 3-1650 0 0,-11 1-2657 0 0,2 2 2706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39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10482 0 0,'0'0'69'0'0,"0"-1"1"0"0,0 1-1 0 0,0 0 0 0 0,0 0 0 0 0,0 0 1 0 0,0 0-1 0 0,-1 0 0 0 0,1 0 0 0 0,0-1 1 0 0,0 1-1 0 0,0 0 0 0 0,0 0 0 0 0,0 0 0 0 0,0 0 1 0 0,0 0-1 0 0,0-1 0 0 0,0 1 0 0 0,0 0 1 0 0,0 0-1 0 0,0 0 0 0 0,0 0 0 0 0,0 0 0 0 0,0-1 1 0 0,0 1-1 0 0,0 0 0 0 0,0 0 0 0 0,0 0 1 0 0,1 0-1 0 0,-1 0 0 0 0,0 0 0 0 0,0-1 1 0 0,0 1-1 0 0,0 0 0 0 0,0 0 0 0 0,0 0 0 0 0,0 0 1 0 0,0 0-1 0 0,0 0 0 0 0,1 0 0 0 0,-1 0 1 0 0,0-1-1 0 0,0 1 0 0 0,0 0 0 0 0,10-5 523 0 0,11 0-468 0 0,2 2 348 0 0,-1 1 0 0 0,1 1 1 0 0,-1 1-1 0 0,35 4 0 0 0,88 23 160 0 0,-12-2-829 0 0,-109-22 134 0 0,1-2 1 0 0,-1 0 0 0 0,37-3-1 0 0,-43 0-461 0 0,-1-1-1 0 0,-1-1 0 0 0,32-10 0 0 0,-42 11-121 0 0,1 1 0 0 0,-2-1-1 0 0,1 0 1 0 0,0 0 0 0 0,0 0-1 0 0,-1-1 1 0 0,0 0 0 0 0,0 0-1 0 0,0 0 1 0 0,0-1 0 0 0,-1 0-1 0 0,0 0 1 0 0,6-7 0 0 0,-6 3-2717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39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388 9 6281 0 0,'-42'6'1772'0'0,"-72"21"0"0"0,99-23-1559 0 0,2 1 1 0 0,-1 1-1 0 0,1 0 0 0 0,0 1 1 0 0,0 0-1 0 0,1 1 0 0 0,0 0 1 0 0,-21 19-1 0 0,25-18-118 0 0,1 0-1 0 0,0 0 0 0 0,1 1 1 0 0,0 0-1 0 0,0 0 1 0 0,1 0-1 0 0,0 1 0 0 0,1 0 1 0 0,-5 20-1 0 0,0 7 0 0 0,-5 60 0 0 0,9-47-92 0 0,2 0 0 0 0,3 0-1 0 0,2 0 1 0 0,13 81-1 0 0,-11-113 22 0 0,0-1 0 0 0,1 1 0 0 0,1-1 0 0 0,1 0 0 0 0,0-1 0 0 0,1 0 0 0 0,19 28-1 0 0,-19-33 47 0 0,1-1-1 0 0,0 0 0 0 0,1 0 0 0 0,1-1 0 0 0,-1 0 0 0 0,2-1 0 0 0,-1-1 0 0 0,1 1 0 0 0,0-2 1 0 0,24 12-1 0 0,-5-7 70 0 0,0-2 0 0 0,1 0 0 0 0,0-3-1 0 0,1 0 1 0 0,0-2 0 0 0,0-1 0 0 0,0-2 0 0 0,46-3 0 0 0,-7-4-55 0 0,-1-3 1 0 0,126-32-1 0 0,-148 27 97 0 0,63-26 0 0 0,-89 30-43 0 0,-1-2 0 0 0,0 0 0 0 0,-1-1 0 0 0,37-29 0 0 0,-47 31 3 0 0,0 0-1 0 0,-1-1 0 0 0,0 0 1 0 0,-1 0-1 0 0,0-1 0 0 0,-1 0 1 0 0,0 0-1 0 0,-1-1 1 0 0,-1 0-1 0 0,7-20 0 0 0,-7 17 27 0 0,-2-2-1 0 0,0 1 0 0 0,-1-1 0 0 0,0 1 1 0 0,-2-1-1 0 0,0 0 0 0 0,-1 1 1 0 0,-3-22-1 0 0,-1 3-52 0 0,-2-1 0 0 0,-1 1 1 0 0,-2 0-1 0 0,-1 1 0 0 0,-19-42 1 0 0,21 59-54 0 0,-1 0 0 0 0,-1 0 0 0 0,-1 1 1 0 0,0 0-1 0 0,-1 1 0 0 0,-1 0 0 0 0,0 1 1 0 0,-1 1-1 0 0,-1 0 0 0 0,0 1 1 0 0,-19-13-1 0 0,14 14-35 0 0,0 1 0 0 0,-1 1 1 0 0,-1 1-1 0 0,1 0 0 0 0,-1 2 1 0 0,-1 1-1 0 0,1 0 0 0 0,-1 2 0 0 0,0 0 1 0 0,-45 0-1 0 0,-9 6-563 0 0,-149 23 1 0 0,130-11-760 0 0,39-4-1302 0 0,20 2-5739 0 0,33-10 3752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48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1403 4185 0 0,'1'-3'285'0'0,"0"0"1"0"0,0 1-1 0 0,0-1 1 0 0,1 0-1 0 0,-1 1 1 0 0,1-1-1 0 0,-1 1 1 0 0,1-1-1 0 0,3-2 1 0 0,5-10 138 0 0,-7 7-25 0 0,0 1 0 0 0,0-1 0 0 0,0 0 0 0 0,-1 0 0 0 0,-1 0 0 0 0,2-14 0 0 0,-2-48 2055 0 0,-2 32-685 0 0,1 34-1677 0 0,1 0 0 0 0,0-1 0 0 0,0 1-1 0 0,0 0 1 0 0,0-1 0 0 0,1 1-1 0 0,-1 0 1 0 0,1 0 0 0 0,0 0 0 0 0,1 0-1 0 0,-1 0 1 0 0,0 1 0 0 0,5-6-1 0 0,6-4 47 0 0,25-24 0 0 0,-32 32-55 0 0,157-124 769 0 0,-121 98-795 0 0,228-143-12 0 0,-213 141-52 0 0,166-92 280 0 0,404-161 0 0 0,-612 280-264 0 0,-6 2-59 0 0,1 0 0 0 0,0 0 0 0 0,0 1 0 0 0,1 0 1 0 0,-1 1-1 0 0,15-1 0 0 0,-51 14-6046 0 0,25-11 5844 0 0,-1 0 1 0 0,1 0 0 0 0,0 0-1 0 0,0 0 1 0 0,0 0-1 0 0,-1 0 1 0 0,1 0 0 0 0,0 0-1 0 0,0-1 1 0 0,0 1-1 0 0,0 0 1 0 0,-1-1 0 0 0,1 1-1 0 0,0-1 1 0 0,0 0 0 0 0,0 1-1 0 0,0-1 1 0 0,0 0-1 0 0,0 0 1 0 0,0 1 0 0 0,0-1-1 0 0,1 0 1 0 0,-1 0-1 0 0,-1-1 1 0 0,-1-4-120 0 0,-1 1 0 0 0,1-1 0 0 0,-4-10 0 0 0,-2-3-2511 0 0,-4-3 6372 0 0,-20-37-1794 0 0,32 57-1365 0 0,0 0 0 0 0,-1-1 0 0 0,1 1 1 0 0,1-1-1 0 0,-1 1 0 0 0,0-1 0 0 0,1 1 1 0 0,-1-1-1 0 0,1 0 0 0 0,0 1 0 0 0,0-1 1 0 0,0 0-1 0 0,0 1 0 0 0,0-1 0 0 0,0 0 1 0 0,1 1-1 0 0,0-1 0 0 0,-1 1 0 0 0,1-1 1 0 0,2-3-1 0 0,-1 2-141 0 0,1 0 0 0 0,0 0 0 0 0,0 1 0 0 0,0-1 0 0 0,0 1 0 0 0,0 0 0 0 0,1 0 0 0 0,0 0 0 0 0,-1 0 0 0 0,1 0 0 0 0,5-2 0 0 0,-1 1-147 0 0,-1 1-1 0 0,1-1 1 0 0,1 1-1 0 0,-1 0 1 0 0,0 1 0 0 0,1 0-1 0 0,-1 1 1 0 0,1-1-1 0 0,0 2 1 0 0,-1-1-1 0 0,1 1 1 0 0,0 0-1 0 0,0 1 1 0 0,-1 0 0 0 0,1 1-1 0 0,-1-1 1 0 0,1 2-1 0 0,8 2 1 0 0,-10-2-47 0 0,0 0 0 0 0,-1 0 0 0 0,0 1-1 0 0,1-1 1 0 0,-1 1 0 0 0,0 0 0 0 0,-1 1 0 0 0,1 0 0 0 0,-1 0 0 0 0,0 0 0 0 0,0 0 0 0 0,-1 1 0 0 0,0 0 0 0 0,0 0 0 0 0,0 0 0 0 0,0 0-1 0 0,-1 1 1 0 0,0-1 0 0 0,-1 1 0 0 0,1 0 0 0 0,-1 0 0 0 0,1 8 0 0 0,-1-1 23 0 0,-1 1-1 0 0,0 0 1 0 0,-1 0-1 0 0,-1 0 1 0 0,-1 0 0 0 0,0 0-1 0 0,0-1 1 0 0,-9 24-1 0 0,-5 9 154 0 0,-28 54 0 0 0,40-91-140 0 0,-4 5 68 0 0,-15 23 0 0 0,-5 7-448 0 0,26-38-594 0 0,5-5-2539 0 0,7-8-2408 0 0,-3 1 2428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25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37 6433 0 0,'1'-3'802'0'0,"-2"1"0"0"0,1-1 0 0 0,0 0-1 0 0,0 0 1 0 0,-1 0 0 0 0,0 0-1 0 0,1 0 1 0 0,-3-3 0 0 0,3 5-682 0 0,0 1-1 0 0,-1-1 1 0 0,1 1 0 0 0,-1-1 0 0 0,1 1 0 0 0,0-1-1 0 0,-1 1 1 0 0,1-1 0 0 0,-1 1 0 0 0,1 0-1 0 0,-1-1 1 0 0,1 1 0 0 0,-1 0 0 0 0,0-1 0 0 0,1 1-1 0 0,-1 0 1 0 0,1 0 0 0 0,-1-1 0 0 0,0 1 0 0 0,1 0-1 0 0,-1 0 1 0 0,0 0 0 0 0,1 0 0 0 0,-1 0-1 0 0,0 0 1 0 0,1 0 0 0 0,-1 0 0 0 0,1 0 0 0 0,-1 0-1 0 0,0 1 1 0 0,1-1 0 0 0,-1 0 0 0 0,0 0-1 0 0,1 0 1 0 0,-1 1 0 0 0,1-1 0 0 0,-1 0 0 0 0,1 1-1 0 0,-1-1 1 0 0,0 1 0 0 0,-9 6 183 0 0,0 0 1 0 0,0 1-1 0 0,1 0 0 0 0,0 0 1 0 0,0 1-1 0 0,-10 13 0 0 0,0 3-347 0 0,-19 35 0 0 0,30-47 42 0 0,1 1 0 0 0,0 0 0 0 0,1 0 0 0 0,1 1 0 0 0,-4 16 0 0 0,7-25-29 0 0,1 0 0 0 0,0-1 0 0 0,0 1 0 0 0,1 0 0 0 0,0 0 0 0 0,0 0 0 0 0,0 0 0 0 0,1 0 0 0 0,-1-1 0 0 0,1 1 0 0 0,1 0 0 0 0,-1 0 0 0 0,1-1 0 0 0,0 1 0 0 0,1-1 0 0 0,4 9 0 0 0,-5-11-59 0 0,1 0 0 0 0,0 0-1 0 0,0-1 1 0 0,0 1 0 0 0,0-1 0 0 0,0 0-1 0 0,1 1 1 0 0,-1-1 0 0 0,1-1-1 0 0,0 1 1 0 0,-1 0 0 0 0,1-1-1 0 0,0 0 1 0 0,0 0 0 0 0,0 0 0 0 0,7 0-1 0 0,4 1-454 0 0,1-1 0 0 0,29-2 0 0 0,37-6-2660 0 0,-4 0-4521 0 0,-70 6 4500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48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1098 1 6417 0 0,'-49'0'768'0'0,"0"1"0"0"0,1 3 0 0 0,0 1-1 0 0,-86 23 1 0 0,46-3 235 0 0,-137 60-1 0 0,196-70-849 0 0,0 0 0 0 0,1 2-1 0 0,1 1 1 0 0,1 1 0 0 0,0 1 0 0 0,2 1-1 0 0,0 2 1 0 0,1 0 0 0 0,2 1-1 0 0,0 2 1 0 0,2 0 0 0 0,0 1-1 0 0,-16 34 1 0 0,18-28-177 0 0,1 1 0 0 0,2 0-1 0 0,1 1 1 0 0,2 1 0 0 0,1 0 0 0 0,2 0 0 0 0,1 1-1 0 0,2 0 1 0 0,2 0 0 0 0,1 1 0 0 0,5 46-1 0 0,-2-69-9 0 0,2-1 0 0 0,-1 1 0 0 0,2-1 0 0 0,0 0 0 0 0,1 0 0 0 0,0 0 0 0 0,1-1 0 0 0,0 0 0 0 0,2 0 0 0 0,-1 0 0 0 0,10 12-1 0 0,-3-9-6 0 0,0-1-1 0 0,0 0 1 0 0,2 0-1 0 0,0-2 1 0 0,0 0-1 0 0,1-1 0 0 0,22 12 1 0 0,-6-7-6 0 0,0-2 1 0 0,0-2-1 0 0,1-1 1 0 0,1-1-1 0 0,0-2 1 0 0,1-1-1 0 0,46 3 1 0 0,15-4-36 0 0,144-7 1 0 0,-189-2 42 0 0,-1-3 0 0 0,65-13 0 0 0,-96 14 97 0 0,1-2-1 0 0,-1-1 0 0 0,0 0 0 0 0,-1-2 0 0 0,0 0 0 0 0,0-1 0 0 0,-1-1 0 0 0,23-17 1 0 0,-6-1 272 0 0,-3-2 1 0 0,0-1 0 0 0,-2-1 0 0 0,31-44 0 0 0,-24 22 25 0 0,-2-1 0 0 0,33-72-1 0 0,-48 85-211 0 0,-2 0 0 0 0,-2-1-1 0 0,-2-1 1 0 0,11-60-1 0 0,-21 82-62 0 0,-2-1 0 0 0,0 1-1 0 0,-2-1 1 0 0,-3-29-1 0 0,1 37 8 0 0,0 0-1 0 0,-2 1 1 0 0,0-1-1 0 0,0 1 1 0 0,-2 0-1 0 0,0 0 0 0 0,-9-15 1 0 0,8 18-25 0 0,-2 0 1 0 0,1 1-1 0 0,-2 0 0 0 0,1 0 1 0 0,-2 1-1 0 0,1 0 1 0 0,-1 1-1 0 0,-1 0 0 0 0,1 1 1 0 0,-1 0-1 0 0,-1 1 0 0 0,-18-8 1 0 0,1 3-6 0 0,0 1 0 0 0,-1 1 0 0 0,0 1 1 0 0,-47-5-1 0 0,30 8 2 0 0,-1 3 0 0 0,-74 3 0 0 0,-96 22 68 0 0,177-16-152 0 0,-75 21 1 0 0,95-20-1008 0 0,-33 16 0 0 0,42-16-610 0 0,1 0-1 0 0,0 0 0 0 0,-17 15 1 0 0,9-3-2498 0 0,9-7 359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49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8026 0 0,'-2'0'327'0'0,"-1"0"1"0"0,1 0-1 0 0,0 0 1 0 0,-1 0-1 0 0,1 0 1 0 0,0 1-1 0 0,-1-1 0 0 0,1 1 1 0 0,0 0-1 0 0,-2 0 1 0 0,3 0-328 0 0,1-1-1 0 0,0 0 1 0 0,0 0-1 0 0,-1 0 1 0 0,1 1 0 0 0,0-1-1 0 0,0 0 1 0 0,0 0 0 0 0,0 1-1 0 0,-1-1 1 0 0,1 0 0 0 0,0 0-1 0 0,0 1 1 0 0,0-1 0 0 0,0 0-1 0 0,0 1 1 0 0,0-1 0 0 0,0 0-1 0 0,0 0 1 0 0,0 1 0 0 0,0-1-1 0 0,0 0 1 0 0,0 1-1 0 0,0-1 1 0 0,0 0 0 0 0,0 0-1 0 0,0 1 1 0 0,0 0 0 0 0,10 12 81 0 0,62 57 153 0 0,-28-30-217 0 0,-3 2 1 0 0,51 66-1 0 0,63 92-105 0 0,-60-81 28 0 0,-52-65 107 0 0,2-3 0 0 0,54 49 1 0 0,-62-68 37 0 0,2-1 1 0 0,0-2 0 0 0,72 39-1 0 0,-29-27-42 0 0,3-3 0 0 0,1-4 0 0 0,1-4 0 0 0,149 31 0 0 0,-150-43 13 0 0,198 32-71 0 0,-280-50 10 0 0,11 2 10 0 0,25-2-1 0 0,-37 0-16 0 0,0 0 0 0 0,0 0 0 0 0,0-1 0 0 0,-1 1 0 0 0,1-1 0 0 0,0 1 0 0 0,0-1 0 0 0,0 0 0 0 0,-1 0 0 0 0,1-1 0 0 0,-1 1 0 0 0,1 0 0 0 0,-1-1 0 0 0,1 0 0 0 0,3-3 0 0 0,-6 4-29 0 0,1 0 0 0 0,-1 1 0 0 0,1-1 0 0 0,-1 0 0 0 0,0 0 0 0 0,1 0 0 0 0,-1 0 0 0 0,0 0-1 0 0,0 0 1 0 0,0 0 0 0 0,1 0 0 0 0,-1 0 0 0 0,0 0 0 0 0,-1 0 0 0 0,1 0 0 0 0,0 0 0 0 0,0 0 0 0 0,0 0 0 0 0,0 0-1 0 0,-1 0 1 0 0,1 0 0 0 0,-1 0 0 0 0,1 0 0 0 0,0 0 0 0 0,-1 1 0 0 0,0-1 0 0 0,1 0 0 0 0,-1 0 0 0 0,1 0-1 0 0,-1 1 1 0 0,0-1 0 0 0,0 0 0 0 0,1 1 0 0 0,-1-1 0 0 0,0 1 0 0 0,-1-1 0 0 0,-1-2-760 0 0,0 0 0 0 0,-1 1 1 0 0,1 0-1 0 0,-1-1 1 0 0,0 1-1 0 0,0 1 0 0 0,-5-3 1 0 0,1 3-1800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49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11787 0 0,'14'2'323'0'0,"0"0"0"0"0,-1 0 1 0 0,1 2-1 0 0,0 0 0 0 0,20 9 1 0 0,-9-5-184 0 0,-8-2-283 0 0,0 1 0 0 0,-1 0 0 0 0,1 1 0 0 0,-2 1 0 0 0,1 0 0 0 0,14 13 0 0 0,-22-16 16 0 0,0 1-1 0 0,-1 1 0 0 0,0 0 1 0 0,0 0-1 0 0,0 0 0 0 0,-1 1 1 0 0,0 0-1 0 0,-1 0 0 0 0,0 0 1 0 0,-1 1-1 0 0,6 16 0 0 0,-7-14 195 0 0,0 1 0 0 0,-1 0 0 0 0,0 0 0 0 0,-1-1 0 0 0,0 1 0 0 0,-2 0 0 0 0,1 0 0 0 0,-1 0 0 0 0,-1 0 0 0 0,0 0 0 0 0,-1-1 0 0 0,-7 19 0 0 0,-6 12 715 0 0,-2-1 1 0 0,-28 46 0 0 0,19-38-422 0 0,8-18-266 0 0,-2 0 0 0 0,-35 42 1 0 0,51-68-182 0 0,-1 2-420 0 0,-2 2-1565 0 0,7-9-739 0 0,4-5-1845 0 0,0-1 1615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50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1116 11 8906 0 0,'-43'-2'1481'0'0,"-44"6"1"0"0,28 2-1247 0 0,0 3 1 0 0,1 3 0 0 0,-65 22 0 0 0,71-18 257 0 0,1 3 0 0 0,1 2-1 0 0,-54 33 1 0 0,81-41-400 0 0,1 1 0 0 0,1 2 0 0 0,0 0 0 0 0,1 1 0 0 0,1 1 0 0 0,1 1 0 0 0,1 0-1 0 0,-26 37 1 0 0,10-1-126 0 0,2 2 0 0 0,3 1 1 0 0,3 2-1 0 0,2 0 0 0 0,2 2 0 0 0,4 0 0 0 0,2 1 0 0 0,3 1 0 0 0,-7 105 0 0 0,18-139-39 0 0,0 1 0 0 0,2-1 0 0 0,2 0 0 0 0,10 56 0 0 0,-8-70 50 0 0,0 1 0 0 0,0-1 1 0 0,2 0-1 0 0,0 0 0 0 0,0-1 0 0 0,2 0 0 0 0,0-1 0 0 0,0 1 1 0 0,2-2-1 0 0,12 15 0 0 0,-3-9-34 0 0,0 0 1 0 0,1-1-1 0 0,1-2 1 0 0,1 0-1 0 0,0-1 0 0 0,1-1 1 0 0,49 20-1 0 0,-41-22-83 0 0,1-2-1 0 0,0-1 1 0 0,0-2-1 0 0,1-1 0 0 0,-1-2 1 0 0,38 1-1 0 0,-5-6-212 0 0,124-16 0 0 0,62-33-116 0 0,-177 31 397 0 0,103-41 0 0 0,-137 43 213 0 0,0-3 0 0 0,-1-1 0 0 0,69-49 1 0 0,-89 55 25 0 0,-2-2 0 0 0,0 0 0 0 0,0-1 0 0 0,-2-1 1 0 0,-1 0-1 0 0,0-1 0 0 0,-1-1 0 0 0,-1 0 0 0 0,-1-1 1 0 0,-1 0-1 0 0,-1-1 0 0 0,13-44 0 0 0,-16 39 52 0 0,-1 0 0 0 0,-1 0-1 0 0,-1-1 1 0 0,-2 1 0 0 0,-1-1 0 0 0,-1 0-1 0 0,-1 1 1 0 0,-2-1 0 0 0,-1 1 0 0 0,-13-52-1 0 0,4 39 184 0 0,-2 1 0 0 0,-2 0 0 0 0,-1 2 0 0 0,-3 0 0 0 0,0 1 0 0 0,-3 0 0 0 0,-33-39 0 0 0,25 39-149 0 0,-3 0 1 0 0,0 2-1 0 0,-3 2 0 0 0,0 1 0 0 0,-83-50 0 0 0,91 64-221 0 0,-2 2 0 0 0,0 1 0 0 0,0 1 0 0 0,-2 2 0 0 0,-62-15 0 0 0,94 26-56 0 0,-50-9 108 0 0,-77-7 0 0 0,109 16-547 0 0,1 2 1 0 0,-35 3-1 0 0,43-2-416 0 0,0 1 0 0 0,0 0 0 0 0,0 0-1 0 0,0 1 1 0 0,-18 9 0 0 0,24-9-654 0 0,-1-1 1 0 0,1 1-1 0 0,0 0 1 0 0,-5 4-1 0 0,1 1-3231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51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0 10090 0 0,'-2'0'180'0'0,"0"1"0"0"0,0-1 0 0 0,0 0 0 0 0,0 1 0 0 0,0 0 0 0 0,0-1 0 0 0,1 1 0 0 0,-1 0 0 0 0,0 0 0 0 0,0 0 1 0 0,0 0-1 0 0,1 0 0 0 0,-1 1 0 0 0,1-1 0 0 0,-1 0 0 0 0,1 1 0 0 0,-1-1 0 0 0,1 1 0 0 0,0 0 0 0 0,-2 2 0 0 0,-3 6-372 0 0,1 0 0 0 0,-7 17 0 0 0,4-9 572 0 0,-1-1-231 0 0,-48 115 893 0 0,52-118-953 0 0,1 1 1 0 0,0-1 0 0 0,1 1-1 0 0,0 0 1 0 0,2 0 0 0 0,-1 0 0 0 0,2 21-1 0 0,1-30-84 0 0,0 0 0 0 0,0-1-1 0 0,0 1 1 0 0,1-1 0 0 0,0 1-1 0 0,0-1 1 0 0,0 0 0 0 0,1 1-1 0 0,-1-1 1 0 0,1 0 0 0 0,1-1-1 0 0,-1 1 1 0 0,1-1 0 0 0,-1 1 0 0 0,1-1-1 0 0,1 0 1 0 0,-1 0 0 0 0,0-1-1 0 0,1 1 1 0 0,0-1 0 0 0,0 0-1 0 0,0 0 1 0 0,0-1 0 0 0,0 0-1 0 0,11 4 1 0 0,-6-3 3 0 0,1 0 0 0 0,-1-1 0 0 0,1 0 0 0 0,0-1 0 0 0,0 0 0 0 0,0-1 0 0 0,-1 0 0 0 0,1-1 0 0 0,0 0 0 0 0,0 0 0 0 0,-1-1 0 0 0,20-7 0 0 0,-8 0-19 0 0,-1-1 0 0 0,0 0 0 0 0,0-2 0 0 0,-1-1 0 0 0,33-27 0 0 0,-25 15-3 0 0,-2 0 0 0 0,0-2-1 0 0,21-31 1 0 0,-36 44 66 0 0,-1-1 0 0 0,-1-1 0 0 0,0 0 0 0 0,-1 0 0 0 0,-1-1-1 0 0,-1 1 1 0 0,0-2 0 0 0,-1 1 0 0 0,-1-1 0 0 0,0 1 0 0 0,1-22 0 0 0,-5 38-40 0 0,0 0 0 0 0,0 1 0 0 0,0-1 1 0 0,0 0-1 0 0,0 1 0 0 0,0-1 0 0 0,0 0 0 0 0,0 1 1 0 0,0-1-1 0 0,0 0 0 0 0,0 1 0 0 0,0-1 0 0 0,-1 0 0 0 0,1 1 1 0 0,0-1-1 0 0,0 1 0 0 0,-1-1 0 0 0,1 1 0 0 0,0-1 1 0 0,-1 0-1 0 0,1 1 0 0 0,0-1 0 0 0,-1 0 0 0 0,0 1-5 0 0,0 0 0 0 0,1 0-1 0 0,-1 0 1 0 0,1 0 0 0 0,-1 0-1 0 0,1 0 1 0 0,-1 0-1 0 0,0 0 1 0 0,1 0 0 0 0,-1 0-1 0 0,1 0 1 0 0,-1 0 0 0 0,1 1-1 0 0,-1-1 1 0 0,1 0 0 0 0,-1 0-1 0 0,1 1 1 0 0,-1-1-1 0 0,1 0 1 0 0,-1 1 0 0 0,-3 2-4 0 0,1-1 0 0 0,-1 1 0 0 0,1 0 0 0 0,0 0 0 0 0,-4 6 1 0 0,-1 4-10 0 0,0 0 0 0 0,1 1 0 0 0,0 0 0 0 0,1 1 0 0 0,1-1 1 0 0,0 1-1 0 0,-3 21 0 0 0,-10 113-37 0 0,15-113 34 0 0,-14 322-179 0 0,17-293 173 0 0,3 0 1 0 0,17 102-1 0 0,-20-167 8 0 0,3 14 26 0 0,0-1 0 0 0,6 14 1 0 0,-9-25-108 0 0,1 1 1 0 0,0-1-1 0 0,0 0 1 0 0,0 1 0 0 0,1-1-1 0 0,-1 0 1 0 0,0 0-1 0 0,1 0 1 0 0,-1 0 0 0 0,1 0-1 0 0,0 0 1 0 0,0 0-1 0 0,0-1 1 0 0,0 1 0 0 0,0-1-1 0 0,0 1 1 0 0,0-1 0 0 0,4 2-1 0 0,-4-2-121 0 0,-1-1 0 0 0,1 0 0 0 0,-1 0-1 0 0,0 0 1 0 0,1 0 0 0 0,-1-1 0 0 0,0 1 0 0 0,1 0-1 0 0,-1-1 1 0 0,0 1 0 0 0,1 0 0 0 0,-1-1 0 0 0,0 0 0 0 0,0 1-1 0 0,0-1 1 0 0,1 0 0 0 0,-1 1 0 0 0,0-1 0 0 0,0 0-1 0 0,0 0 1 0 0,0 0 0 0 0,0 0 0 0 0,1-1 0 0 0,18-29-5617 0 0,-19 30 5383 0 0,7-13-2191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51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9602 0 0,'-2'2'4073'0'0,"-4"12"-3224"0"0,-20 59 3101 0 0,17-51-3717 0 0,1 0 0 0 0,1 0 1 0 0,1 1-1 0 0,-5 36 0 0 0,10-38-391 0 0,0-1 1 0 0,2 1-1 0 0,6 38 0 0 0,11 21-4588 0 0,-6-27-2709 0 0,-10-38 3408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52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8850 0 0,'-1'1'240'0'0,"0"-1"0"0"0,-1 0 1 0 0,1 0-1 0 0,0 1 0 0 0,0-1 1 0 0,-1 0-1 0 0,1 1 0 0 0,0-1 1 0 0,0 1-1 0 0,0 0 0 0 0,0-1 0 0 0,0 1 1 0 0,-1 0-1 0 0,1 0 0 0 0,0-1 1 0 0,1 1-1 0 0,-1 0 0 0 0,0 0 1 0 0,0 0-1 0 0,0 0 0 0 0,1 1 0 0 0,-1-1 1 0 0,0 0-1 0 0,1 0 0 0 0,-1 0 1 0 0,1 0-1 0 0,-1 1 0 0 0,1-1 1 0 0,0 0-1 0 0,-1 0 0 0 0,1 3 0 0 0,-1 6 54 0 0,0 0 0 0 0,0 0-1 0 0,2 13 1 0 0,-1-5-28 0 0,0 187-88 0 0,2-180-188 0 0,1 1 0 0 0,1 0 0 0 0,1-1 0 0 0,2 0 0 0 0,17 46 1 0 0,-21-64 2 0 0,0-1 0 0 0,1 0 1 0 0,0 1-1 0 0,0-1 1 0 0,0-1-1 0 0,0 1 1 0 0,1-1-1 0 0,0 1 0 0 0,10 7 1 0 0,-12-11 1 0 0,-1-1 0 0 0,0 1 0 0 0,1-1 0 0 0,-1 0 0 0 0,1 0 0 0 0,-1 0 0 0 0,1 0 0 0 0,-1 0-1 0 0,1 0 1 0 0,0-1 0 0 0,0 1 0 0 0,-1-1 0 0 0,1 0 0 0 0,0 0 0 0 0,0 0 0 0 0,-1 0 0 0 0,1-1 0 0 0,0 1 0 0 0,0 0 0 0 0,-1-1 0 0 0,1 0 0 0 0,0 0 0 0 0,-1 0 0 0 0,1 0 0 0 0,-1 0 0 0 0,1 0 0 0 0,-1-1 0 0 0,3-1-1 0 0,6-6-3 0 0,-1 0-1 0 0,1 0 0 0 0,-1-1 0 0 0,-1 0 0 0 0,0-1 0 0 0,9-13 0 0 0,42-76-74 0 0,-54 90 83 0 0,30-63 34 0 0,41-121 0 0 0,-72 181-33 0 0,-2 6 0 0 0,15-38-25 0 0,-16 42 23 0 0,-1 0 0 0 0,1-1 1 0 0,0 1-1 0 0,0 0 0 0 0,0 0 1 0 0,1 0-1 0 0,-1 1 0 0 0,1-1 1 0 0,0 0-1 0 0,3-2 0 0 0,-6 5 3 0 0,0 0-1 0 0,0 0 1 0 0,1 0-1 0 0,-1 0 1 0 0,0 0-1 0 0,0 0 0 0 0,0 0 1 0 0,0 0-1 0 0,0 0 1 0 0,0 0-1 0 0,1 0 0 0 0,-1 0 1 0 0,0 0-1 0 0,0 0 1 0 0,0 0-1 0 0,0 0 0 0 0,0 0 1 0 0,1 0-1 0 0,-1 0 1 0 0,0 0-1 0 0,0 0 1 0 0,0 0-1 0 0,0 0 0 0 0,0 0 1 0 0,0 0-1 0 0,1 0 1 0 0,-1 0-1 0 0,0 0 0 0 0,0 0 1 0 0,0 0-1 0 0,0 0 1 0 0,0 1-1 0 0,0-1 0 0 0,0 0 1 0 0,0 0-1 0 0,1 0 1 0 0,-1 0-1 0 0,0 0 1 0 0,0 0-1 0 0,0 1 0 0 0,2 7 19 0 0,-1 12-18 0 0,-1-18-11 0 0,-9 141 19 0 0,2-64 31 0 0,1 228 357 0 0,5-128-447 0 0,1-149 46 0 0,-2 27-232 0 0,11 112-1 0 0,-8-164 38 0 0,7 35-613 0 0,-7-38 477 0 0,-1 1 0 0 0,1-1-1 0 0,0 0 1 0 0,0 1 0 0 0,0-1-1 0 0,0 0 1 0 0,0 0 0 0 0,1 0-1 0 0,-1 0 1 0 0,1 0 0 0 0,-1 0-1 0 0,1 0 1 0 0,2 1 0 0 0,-4-2 65 0 0,1-1 0 0 0,-1 0 0 0 0,1 1 0 0 0,-1-1 0 0 0,1 0 0 0 0,-1 0 0 0 0,1 0 0 0 0,-1 0 0 0 0,1 1 0 0 0,-1-1 0 0 0,1 0 0 0 0,-1 0 0 0 0,1 0 0 0 0,0 0 0 0 0,-1 0 0 0 0,1 0 0 0 0,-1 0 1 0 0,1-1-1 0 0,-1 1 0 0 0,1 0 0 0 0,-1 0 0 0 0,1 0 0 0 0,0-1 0 0 0,3-2-3030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52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20 12683 0 0,'6'-2'4583'0'0,"23"-8"-3709"0"0,-15 7-928 0 0,1 1 1 0 0,-1 0 0 0 0,0 1-1 0 0,0 1 1 0 0,1 1-1 0 0,-1 0 1 0 0,0 0 0 0 0,0 1-1 0 0,0 1 1 0 0,0 1-1 0 0,0 0 1 0 0,-1 0-1 0 0,0 2 1 0 0,0-1 0 0 0,0 2-1 0 0,0 0 1 0 0,20 15-1 0 0,-31-20-90 0 0,0-1-1 0 0,0 1 0 0 0,0 0 0 0 0,0 0 1 0 0,-1-1-1 0 0,1 1 0 0 0,0 1 1 0 0,-1-1-1 0 0,0 0 0 0 0,1 0 1 0 0,-1 0-1 0 0,0 1 0 0 0,0-1 0 0 0,-1 0 1 0 0,1 1-1 0 0,0-1 0 0 0,-1 1 1 0 0,1-1-1 0 0,-1 1 0 0 0,0 0 0 0 0,0-1 1 0 0,0 1-1 0 0,0-1 0 0 0,0 1 1 0 0,-2 3-1 0 0,1-2-17 0 0,0 0 0 0 0,-1 0 0 0 0,0 0 1 0 0,0 0-1 0 0,0-1 0 0 0,-1 1 0 0 0,1-1 1 0 0,-1 1-1 0 0,1-1 0 0 0,-1 0 0 0 0,0 0 0 0 0,-1 0 1 0 0,1-1-1 0 0,-7 5 0 0 0,-16 7 588 0 0,-1-1-1 0 0,-1-1 1 0 0,0-1-1 0 0,-55 12 1 0 0,-3 2 2854 0 0,82-24-2971 0 0,1 0-112 0 0,0-1 0 0 0,1 1 1 0 0,-1 0-1 0 0,1 0 0 0 0,-1 0 1 0 0,1 0-1 0 0,0 0 0 0 0,-1 0 0 0 0,-2 3 1 0 0,30 0 274 0 0,99 4-486 0 0,-5-1-159 0 0,13 2-1671 0 0,-66-14-1375 0 0,-51 2 1007 0 0,1 0-1 0 0,16-6 1 0 0,-15 3-2147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54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15 112 5329 0 0,'-2'-2'480'0'0,"1"0"0"0"0,-1 0-1 0 0,1 0 1 0 0,-1 0 0 0 0,1 0 0 0 0,0 0 0 0 0,0 0-1 0 0,0-1 1 0 0,0 1 0 0 0,0-5 0 0 0,0 7-477 0 0,1-1 0 0 0,0 1 0 0 0,1-1-1 0 0,-1 1 1 0 0,0-1 0 0 0,0 0 0 0 0,0 1 0 0 0,0-1 0 0 0,0 1 0 0 0,0-1 0 0 0,1 1 0 0 0,-1-1 0 0 0,0 1 0 0 0,0-1 0 0 0,1 1 0 0 0,-1 0 0 0 0,0-1 0 0 0,1 1 0 0 0,-1-1 0 0 0,1 1 0 0 0,0-1 18 0 0,0 0-1 0 0,1 0 1 0 0,-1 1-1 0 0,0-1 1 0 0,0 1 0 0 0,1-1-1 0 0,-1 1 1 0 0,1-1-1 0 0,-1 1 1 0 0,3 0 0 0 0,37-4 563 0 0,56 3 0 0 0,8 0 87 0 0,227-25-234 0 0,-157 13-368 0 0,158-8-634 0 0,-320 20 228 0 0,-4 1-484 0 0,0-1 1 0 0,0 1-1 0 0,0 1 1 0 0,15 2-1 0 0,-24-3 774 0 0,0 0-1 0 0,0 0 1 0 0,0 0-1 0 0,0 0 1 0 0,-1 0-1 0 0,1 0 1 0 0,0 0-1 0 0,0 0 1 0 0,0 0-1 0 0,0 1 1 0 0,0-1-1 0 0,0 0 1 0 0,0 0-1 0 0,0 0 1 0 0,0 0-1 0 0,0 0 1 0 0,0 0-1 0 0,0 0 1 0 0,0 0-1 0 0,-1 0 1 0 0,1 1-1 0 0,0-1 1 0 0,0 0-1 0 0,0 0 1 0 0,0 0-1 0 0,0 0 1 0 0,0 0-1 0 0,0 0 1 0 0,0 0-1 0 0,0 1 1 0 0,0-1-1 0 0,0 0 1 0 0,0 0-1 0 0,1 0 0 0 0,-1 0 1 0 0,0 0-1 0 0,0 0 1 0 0,0 0-1 0 0,0 0 1 0 0,0 1-1 0 0,0-1 1 0 0,0 0-1 0 0,0 0 1 0 0,0 0-1 0 0,0 0 1 0 0,0 0-1 0 0,0 0 1 0 0,0 0-1 0 0,0 0 1 0 0,1 0-1 0 0,-1 0 1 0 0,0 0-1 0 0,0 0 1 0 0,0 0-1 0 0,0 1 1 0 0,0-1-1 0 0,0 0 1 0 0,0 0-1 0 0,0 0 1 0 0,1 0-1 0 0,-1 0 1 0 0,0 0-1 0 0,0 0 1 0 0,0 0-1 0 0,0 0 1 0 0,0 0-1 0 0,-4 2-2773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54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60 6921 0 0,'-2'-3'912'0'0,"-16"-19"1489"0"0,18 21-2310 0 0,-1 0 1 0 0,0 0 0 0 0,0 0 0 0 0,1 0 0 0 0,-1-1-1 0 0,0 1 1 0 0,1 0 0 0 0,0 0 0 0 0,-1-1 0 0 0,1 1 0 0 0,0 0-1 0 0,-1-1 1 0 0,1 1 0 0 0,0 0 0 0 0,0-1 0 0 0,0 0 0 0 0,1 1-47 0 0,-1 0 0 0 0,1 0 1 0 0,-1 0-1 0 0,1 0 0 0 0,0 1 1 0 0,0-1-1 0 0,-1 0 1 0 0,1 0-1 0 0,0 1 0 0 0,0-1 1 0 0,0 1-1 0 0,0-1 1 0 0,0 1-1 0 0,0-1 0 0 0,0 1 1 0 0,0-1-1 0 0,0 1 1 0 0,0 0-1 0 0,0 0 0 0 0,0-1 1 0 0,0 1-1 0 0,0 0 0 0 0,0 0 1 0 0,0 0-1 0 0,0 0 1 0 0,2 1-1 0 0,33 3 169 0 0,-29-2-149 0 0,37 7-41 0 0,74 27 0 0 0,-51-14-49 0 0,-57-19 35 0 0,12 3-74 0 0,-1 1 0 0 0,39 19 0 0 0,-55-23 26 0 0,0 0-1 0 0,0 0 1 0 0,0 0-1 0 0,0 1 1 0 0,0 0-1 0 0,-1 0 1 0 0,0 0 0 0 0,0 0-1 0 0,0 1 1 0 0,0-1-1 0 0,-1 1 1 0 0,1 0-1 0 0,-1 0 1 0 0,-1 1 0 0 0,1-1-1 0 0,2 7 1 0 0,-4-7 29 0 0,-1 0-1 0 0,1 0 1 0 0,-1 0 0 0 0,0 1 0 0 0,0-1 0 0 0,0 0 0 0 0,-1 0 0 0 0,0 0 0 0 0,0 0 0 0 0,0 0 0 0 0,-1-1-1 0 0,1 1 1 0 0,-1 0 0 0 0,0-1 0 0 0,-1 1 0 0 0,-4 7 0 0 0,-5 6 50 0 0,-2 1 0 0 0,-20 21 1 0 0,29-34-31 0 0,-325 358-278 0 0,311-343-673 0 0,2 0 1 0 0,0 1-1 0 0,1 1 1 0 0,1 0-1 0 0,1 1 1 0 0,1 1-1 0 0,-13 36 1 0 0,20-40-1577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26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9530 0 0,'1'7'7486'0'0,"-1"8"-5175"0"0,-19 46 355 0 0,16-51-2759 0 0,1 1-1 0 0,1 0 1 0 0,0-1 0 0 0,0 1 0 0 0,1 0 0 0 0,2 19 0 0 0,5 11-2491 0 0,2 27-9189 0 0,-8-58 7726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55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0 164 11554 0 0,'16'-4'2519'0'0,"7"-1"-2766"0"0,17 2 271 0 0,73-2 61 0 0,-9 2-3 0 0,178-29 0 0 0,98-46-1793 0 0,-332 69 71 0 0,-24 5-1309 0 0,35-10 0 0 0,-51 9 2132 0 0,-6 3-1392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55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8122 0 0,'-18'1'4077'0'0,"15"0"-3483"0"0,12 0-234 0 0,22-1-143 0 0,1 1 0 0 0,-1 2 0 0 0,0 1-1 0 0,0 1 1 0 0,0 2 0 0 0,-1 1-1 0 0,55 23 1 0 0,-78-27-271 0 0,1 0 1 0 0,-1 0-1 0 0,0 0 0 0 0,-1 1 1 0 0,1 0-1 0 0,-1 1 0 0 0,0 0 0 0 0,0-1 1 0 0,-1 2-1 0 0,1-1 0 0 0,-1 1 0 0 0,-1 0 1 0 0,1 0-1 0 0,-1 0 0 0 0,-1 0 0 0 0,1 1 1 0 0,4 15-1 0 0,-6-14 68 0 0,0 1-1 0 0,-1-1 1 0 0,0 0-1 0 0,-1 1 1 0 0,1-1-1 0 0,-2 1 1 0 0,1-1-1 0 0,-1 0 1 0 0,-1 1-1 0 0,0-1 1 0 0,0 0-1 0 0,-1 0 1 0 0,0 0-1 0 0,-1 0 1 0 0,-6 12-1 0 0,-22 31 0 0 0,-2-2 0 0 0,-2-1-1 0 0,-48 49 1 0 0,45-56-3215 0 0,11-13-2421 0 0,22-22 2365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06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59 6449 0 0,'-74'-20'5161'0'0,"78"20"-5010"0"0,-1 0 0 0 0,1-1 0 0 0,0 1 0 0 0,-1-1 0 0 0,1 0-1 0 0,-1 0 1 0 0,1 0 0 0 0,4-3 0 0 0,14-2 696 0 0,26-3-358 0 0,1 2 0 0 0,56 0 0 0 0,-89 7-546 0 0,-1 0 0 0 0,0 1 1 0 0,0 1-1 0 0,0 0 0 0 0,0 1 1 0 0,0 1-1 0 0,-1 0 0 0 0,1 1 1 0 0,-1 1-1 0 0,0 0 0 0 0,18 11 1 0 0,-31-16 41 0 0,1 0 0 0 0,0 0 1 0 0,-1 0-1 0 0,1 1 0 0 0,-1-1 0 0 0,0 1 1 0 0,1-1-1 0 0,-1 1 0 0 0,0 0 1 0 0,0 0-1 0 0,0-1 0 0 0,0 1 0 0 0,0 0 1 0 0,-1 0-1 0 0,1 0 0 0 0,0 0 1 0 0,-1 0-1 0 0,1 0 0 0 0,-1 2 0 0 0,0 0 1 0 0,0 0 0 0 0,0 1 0 0 0,0-1 0 0 0,-1 0 0 0 0,0 0-1 0 0,0 1 1 0 0,0-1 0 0 0,-3 6 0 0 0,-1 3 1 0 0,-2 0 0 0 0,0-1 0 0 0,0 0 0 0 0,-13 16 0 0 0,-25 27 33 0 0,27-36-3 0 0,1 2 0 0 0,0 0 0 0 0,2 1 1 0 0,1 0-1 0 0,0 1 0 0 0,2 1 0 0 0,-11 29 0 0 0,19-42-126 0 0,-12 49-1795 0 0,15-57 1790 0 0,0 1 0 0 0,1-1 0 0 0,-1 0 0 0 0,1 1 0 0 0,0-1 0 0 0,0 1 0 0 0,0-1 0 0 0,1 0 0 0 0,-1 1 0 0 0,1-1 0 0 0,0 1 0 0 0,0-1 0 0 0,0 0 0 0 0,2 5 0 0 0,-3-8-13 0 0,1 1 0 0 0,-1-1 0 0 0,1 0 1 0 0,-1 1-1 0 0,1-1 0 0 0,0 1 0 0 0,-1-1 0 0 0,1 0 0 0 0,-1 0 1 0 0,1 1-1 0 0,0-1 0 0 0,-1 0 0 0 0,1 0 0 0 0,0 0 0 0 0,-1 1 1 0 0,1-1-1 0 0,0 0 0 0 0,-1 0 0 0 0,1 0 0 0 0,0 0 0 0 0,-1 0 1 0 0,1 0-1 0 0,0-1 0 0 0,-1 1 0 0 0,1 0 0 0 0,0 0 0 0 0,-1 0 1 0 0,1-1-1 0 0,-1 1 0 0 0,1 0 0 0 0,0-1 0 0 0,-1 1 1 0 0,1 0-1 0 0,-1-1 0 0 0,1 1 0 0 0,0-1 0 0 0,19-18-1540 0 0,-13 9-602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06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2 5553 0 0,'-1'0'248'0'0,"1"0"0"0"0,-1-1 0 0 0,0 1 0 0 0,0 0 0 0 0,1 0 0 0 0,-1 0-1 0 0,0 0 1 0 0,1 0 0 0 0,-1 0 0 0 0,0 0 0 0 0,0 0 0 0 0,0 0 0 0 0,1 0 0 0 0,-1 0 0 0 0,0 0 0 0 0,1 0-1 0 0,-1 0 1 0 0,0 1 0 0 0,0-1 0 0 0,1 0 0 0 0,-1 1 0 0 0,-1 0 0 0 0,-21 11-237 0 0,12-5 327 0 0,-16 3 477 0 0,-41 25 1 0 0,60-30-642 0 0,0-1 1 0 0,1 2 0 0 0,0-1-1 0 0,0 1 1 0 0,0 0-1 0 0,1 0 1 0 0,0 1-1 0 0,0 0 1 0 0,-8 11 0 0 0,11-11-179 0 0,1-1 0 0 0,0 1 0 0 0,0-1 0 0 0,0 1 0 0 0,0 0 0 0 0,1-1 0 0 0,0 1 0 0 0,1 0 0 0 0,0 0 0 0 0,0 0 0 0 0,0 0 0 0 0,1-1 0 0 0,0 1 0 0 0,0 0 0 0 0,1 0 0 0 0,-1-1 0 0 0,6 11 0 0 0,1 3-16 0 0,1-1 1 0 0,0 0-1 0 0,2 0 1 0 0,18 23-1 0 0,-21-30 13 0 0,-3-5-18 0 0,0 0 0 0 0,0 0 0 0 0,1 0 0 0 0,0-1 0 0 0,9 8 0 0 0,-13-12 20 0 0,0-1-1 0 0,0 0 0 0 0,1 1 0 0 0,-1-1 1 0 0,1 0-1 0 0,-1 0 0 0 0,1-1 1 0 0,-1 1-1 0 0,1 0 0 0 0,-1-1 1 0 0,1 1-1 0 0,-1-1 0 0 0,1 0 0 0 0,0 0 1 0 0,-1 0-1 0 0,1 0 0 0 0,0-1 1 0 0,-1 1-1 0 0,1-1 0 0 0,-1 1 0 0 0,1-1 1 0 0,2-1-1 0 0,110-51-695 0 0,0 1-953 0 0,-101 46 61 0 0,-19 6-1700 0 0,-23 9 213 0 0,19-4 806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06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7482 0 0,'4'4'4059'0'0,"10"14"-3060"0"0,-9-13-785 0 0,-2 1 0 0 0,1 1 0 0 0,-1-1 0 0 0,0 0 0 0 0,0 1 0 0 0,0-1-1 0 0,-1 1 1 0 0,0 0 0 0 0,1 12 0 0 0,0 9-35 0 0,0 33 1 0 0,1 5-287 0 0,2 11-431 0 0,3 22-1699 0 0,8-35-4653 0 0,-14-57 3808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07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11 6249 0 0,'-41'8'7162'0'0,"56"-9"-6407"0"0,-1 0 0 0 0,23-6-1 0 0,-23 4-758 0 0,-1 0 0 0 0,0 1 0 0 0,1 1 0 0 0,16 0 0 0 0,-9 4-84 0 0,0 1 0 0 0,-1 1 0 0 0,0 0 1 0 0,0 2-1 0 0,0 0 0 0 0,30 16 0 0 0,-18-8 38 0 0,-28-13 40 0 0,-1-1 1 0 0,0 1-1 0 0,1 0 1 0 0,-1 0 0 0 0,0 0-1 0 0,0 0 1 0 0,0 1-1 0 0,0-1 1 0 0,0 1-1 0 0,-1 0 1 0 0,1 0-1 0 0,-1 0 1 0 0,1 0-1 0 0,2 5 1 0 0,-4-5 14 0 0,0 0 0 0 0,0 0 0 0 0,-1 0 0 0 0,1 0 0 0 0,-1 0 0 0 0,1 0 0 0 0,-1 0 0 0 0,0 0-1 0 0,0 0 1 0 0,0 0 0 0 0,-1 0 0 0 0,1 0 0 0 0,-1 0 0 0 0,1 0 0 0 0,-1 0 0 0 0,0 0 0 0 0,0 0 0 0 0,-2 3 0 0 0,-14 25 52 0 0,-2-1-1 0 0,0 0 1 0 0,-2-2 0 0 0,-44 47 0 0 0,-36 18-835 0 0,105-103-5401 0 0,9-9 3801 0 0,32-20 615 0 0,-34 29-477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08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1 4865 0 0,'-2'0'284'0'0,"-1"1"0"0"0,1-1 0 0 0,0 1 0 0 0,0 0-1 0 0,0 0 1 0 0,0 0 0 0 0,0 0 0 0 0,0 0 0 0 0,0 1 0 0 0,0-1 0 0 0,0 0 0 0 0,0 1 0 0 0,-2 3-1 0 0,-24 26 1527 0 0,23-25-1502 0 0,-43 57 2747 0 0,44-56-2813 0 0,0 0 1 0 0,0 0 0 0 0,0 0 0 0 0,1 1 0 0 0,0-1-1 0 0,0 1 1 0 0,-2 12 0 0 0,4-10-221 0 0,0 1-1 0 0,1-1 1 0 0,1 1 0 0 0,0-1-1 0 0,0 1 1 0 0,6 17 0 0 0,22 59-138 0 0,-25-76 57 0 0,1 0 0 0 0,0 0 0 0 0,0 0 0 0 0,1-1 0 0 0,1 0 0 0 0,0 0 1 0 0,0 0-1 0 0,1-1 0 0 0,18 16 0 0 0,-21-21-499 0 0,2 1 0 0 0,-1-1 0 0 0,0 0 0 0 0,1-1 0 0 0,0 0-1 0 0,8 3 1 0 0,-4-4-6958 0 0,-8-2 5290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08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6345 0 0,'-15'3'2999'0'0,"13"-3"-2822"0"0,0 1 0 0 0,0 0 0 0 0,1-1 0 0 0,-1 1 0 0 0,0-1 0 0 0,0 0 0 0 0,0 1 0 0 0,0-1-1 0 0,0 0 1 0 0,0 0 0 0 0,0-1 0 0 0,1 1 0 0 0,-1 0 0 0 0,0 0 0 0 0,0-1 0 0 0,-3-1 0 0 0,5 2-61 0 0,37-2 1078 0 0,-29 3-1217 0 0,-1 0 1 0 0,1 1 0 0 0,0 0-1 0 0,-1 0 1 0 0,0 1 0 0 0,1 0 0 0 0,-1 0-1 0 0,0 0 1 0 0,-1 1 0 0 0,1 0-1 0 0,-1 1 1 0 0,1-1 0 0 0,-1 1 0 0 0,0 1-1 0 0,-1-1 1 0 0,0 1 0 0 0,1 0-1 0 0,-2 0 1 0 0,1 0 0 0 0,-1 1-1 0 0,0-1 1 0 0,0 1 0 0 0,-1 0 0 0 0,0 1-1 0 0,0-1 1 0 0,-1 0 0 0 0,2 8-1 0 0,-4-12 22 0 0,0-1 0 0 0,0 0 0 0 0,0 0 0 0 0,0 0 0 0 0,0 0 0 0 0,-1 1-1 0 0,1-1 1 0 0,-1 0 0 0 0,1 0 0 0 0,-1 0 0 0 0,0 0 0 0 0,0 0 0 0 0,0 0 0 0 0,0 0-1 0 0,0-1 1 0 0,-1 1 0 0 0,1 0 0 0 0,-1 0 0 0 0,1-1 0 0 0,-1 1 0 0 0,1-1-1 0 0,-1 0 1 0 0,0 1 0 0 0,-2 0 0 0 0,-6 5 98 0 0,-1-1-1 0 0,0 0 1 0 0,-13 5 0 0 0,5-3 257 0 0,10-4-73 0 0,1 1 0 0 0,0 0 1 0 0,0 0-1 0 0,-9 7 1 0 0,17-11-213 0 0,3 0-33 0 0,1 0 1 0 0,-1 0 0 0 0,1 0-1 0 0,0 0 1 0 0,-1 0-1 0 0,1-1 1 0 0,0 1-1 0 0,0-1 1 0 0,-1 0-1 0 0,8-1 1 0 0,4 1 53 0 0,8 2-194 0 0,-1-2 0 0 0,1 0 0 0 0,0-2 0 0 0,0-1 0 0 0,0 0 0 0 0,-1-2 0 0 0,0 0 0 0 0,0-2 0 0 0,0 0 0 0 0,-1-1 0 0 0,0-2 0 0 0,0 0 0 0 0,33-22 0 0 0,-43 20-2850 0 0,-12 2-2589 0 0,-3 7 2082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11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5297 0 0,'24'-2'3899'0'0,"25"-1"-3396"0"0,63 11 282 0 0,1-5 1 0 0,161-15-1 0 0,-244 8-1018 0 0,54-4-498 0 0,-76 7 151 0 0,0 1 1 0 0,0 1-1 0 0,0-1 0 0 0,0 1 1 0 0,0 1-1 0 0,0 0 0 0 0,14 5 0 0 0,-21-7 475 0 0,0 0 0 0 0,-1 1-1 0 0,1-1 1 0 0,0 1 0 0 0,0-1 0 0 0,0 1-1 0 0,-1-1 1 0 0,1 1 0 0 0,0 0-1 0 0,-1-1 1 0 0,1 1 0 0 0,-1 0 0 0 0,1-1-1 0 0,-1 1 1 0 0,1 0 0 0 0,-1 0-1 0 0,1 0 1 0 0,-1 0 0 0 0,0-1-1 0 0,1 1 1 0 0,-1 0 0 0 0,0 1 0 0 0,0 7-2191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12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76 8098 0 0,'-8'5'2737'0'0,"9"-1"-1183"0"0,17-1-842 0 0,28-5-802 0 0,203-52 1227 0 0,-226 49-1203 0 0,39-6-1153 0 0,1 3 0 0 0,1 3 0 0 0,65 2 0 0 0,-27 13-4085 0 0,-95-10 3178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2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3 110 11370 0 0,'-1'-2'465'0'0,"1"1"0"0"0,-1-1 0 0 0,1 0 0 0 0,0 0 0 0 0,-1 0 0 0 0,1 1 0 0 0,0-1 0 0 0,0 0 0 0 0,0 0 0 0 0,1 0 0 0 0,-1 0-1 0 0,1-2 1 0 0,0 2-309 0 0,0-1 0 0 0,0 1 0 0 0,0 0-1 0 0,0 0 1 0 0,1 0 0 0 0,-1 0-1 0 0,0 0 1 0 0,4-3 0 0 0,-2 2-146 0 0,0 1 0 0 0,0-1 0 0 0,0 1 0 0 0,1-1 0 0 0,-1 1 0 0 0,1 0 0 0 0,-1 1 0 0 0,1-1 0 0 0,0 1 0 0 0,0-1 0 0 0,4 0 0 0 0,274-34-14 0 0,-279 36-2 0 0,1-1 0 0 0,-1 1 0 0 0,0 0 0 0 0,1 0 0 0 0,-1 1 0 0 0,1-1 0 0 0,-1 1 0 0 0,0 0 0 0 0,0 0 0 0 0,1 0 0 0 0,3 2 0 0 0,-6-2 6 0 0,0-1 0 0 0,0 1-1 0 0,0 0 1 0 0,0 0 0 0 0,0-1 0 0 0,-1 1 0 0 0,1 0-1 0 0,0 0 1 0 0,0 0 0 0 0,-1 0 0 0 0,1 0-1 0 0,0 0 1 0 0,-1 0 0 0 0,1 0 0 0 0,-1 1-1 0 0,0-1 1 0 0,1 0 0 0 0,-1 0 0 0 0,0 0 0 0 0,0 1-1 0 0,0-1 1 0 0,1 0 0 0 0,-1 0 0 0 0,-1 0-1 0 0,1 1 1 0 0,0-1 0 0 0,0 0 0 0 0,0 0-1 0 0,0 0 1 0 0,-1 0 0 0 0,1 1 0 0 0,-1-1 0 0 0,1 0-1 0 0,-2 2 1 0 0,-11 26 209 0 0,-24 39 1 0 0,-5 8 82 0 0,40-71-350 0 0,-11 24 288 0 0,-14 42 0 0 0,24-62-523 0 0,1-1 0 0 0,0 1 0 0 0,1 0 0 0 0,0 0 0 0 0,0 0 0 0 0,1 0 0 0 0,0 0 1 0 0,0 0-1 0 0,3 16 0 0 0,-2-22-653 0 0,0 0 1 0 0,0 0 0 0 0,1 1-1 0 0,-1-1 1 0 0,1 0 0 0 0,-1 0-1 0 0,1 0 1 0 0,0 0 0 0 0,0 0 0 0 0,0-1-1 0 0,5 5 1 0 0,-3-4-2298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12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25 10722 0 0,'-5'-1'1066'0'0,"-13"-5"1546"0"0,19 6-2619 0 0,-1-1 0 0 0,0 0 1 0 0,1 1-1 0 0,-1-1 0 0 0,1 1 0 0 0,-1-1 1 0 0,1 1-1 0 0,-1 0 0 0 0,1-1 1 0 0,-1 1-1 0 0,1-1 0 0 0,-1 1 1 0 0,1 0-1 0 0,0-1 0 0 0,-1 1 1 0 0,1 0-1 0 0,-1 0 0 0 0,1 0 1 0 0,0-1-1 0 0,-1 1 0 0 0,1 0 0 0 0,0 0 1 0 0,-1 0-1 0 0,1 0 0 0 0,0 0 1 0 0,-1 0-1 0 0,2 0 0 0 0,19-4-42 0 0,0 2 0 0 0,0 0 0 0 0,1 0 0 0 0,-1 2 0 0 0,0 1 0 0 0,1 1 0 0 0,-1 0-1 0 0,32 9 1 0 0,-2 3-444 0 0,-2 1-1 0 0,67 31 0 0 0,-109-43 423 0 0,35 15-128 0 0,-1 2 0 0 0,50 32 0 0 0,-88-49 173 0 0,0-1 0 0 0,0 1-1 0 0,-1-1 1 0 0,1 1 0 0 0,-1 0 0 0 0,1 0-1 0 0,-1 0 1 0 0,0 0 0 0 0,0 1 0 0 0,0-1-1 0 0,-1 0 1 0 0,1 1 0 0 0,-1 0 0 0 0,1-1-1 0 0,-1 1 1 0 0,-1 0 0 0 0,1-1 0 0 0,0 1-1 0 0,-1 0 1 0 0,0 0 0 0 0,0 0 0 0 0,0-1-1 0 0,0 1 1 0 0,0 0 0 0 0,-1 0 0 0 0,0 0-1 0 0,0-1 1 0 0,0 1 0 0 0,-3 5 0 0 0,-4 11 9 0 0,-1 0 0 0 0,0-1 0 0 0,-2 0 0 0 0,-14 19 1 0 0,13-20 15 0 0,-274 500 2674 0 0,237-409-4401 0 0,47-99-211 0 0,5-3-3294 0 0,-2-9 2551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13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10 2769 0 0,'-6'-9'6484'0'0,"13"26"-5125"0"0,2 10-578 0 0,35 213 2215 0 0,9 330-2991 0 0,-46-58-182 0 0,-4-86-98 0 0,17-61 99 0 0,1 262-159 0 0,-24-481 273 0 0,-18 389 156 0 0,16-484-59 0 0,-3 82-125 0 0,9-105-949 0 0,-1-22-1883 0 0,0-20-1099 0 0,0 6 2921 0 0,-1 0-1434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15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17 484 4745 0 0,'-3'-8'529'0'0,"0"-1"0"0"0,0 0 1 0 0,1 0-1 0 0,0 0 0 0 0,0 0 0 0 0,1 0 0 0 0,0-1 0 0 0,1 1 1 0 0,0 0-1 0 0,1-1 0 0 0,0 1 0 0 0,0 0 0 0 0,1 0 0 0 0,0 0 0 0 0,0 0 1 0 0,1 0-1 0 0,0 0 0 0 0,6-10 0 0 0,-6 15-495 0 0,0 1 0 0 0,0-1 0 0 0,0 1 0 0 0,1 0 1 0 0,-1 0-1 0 0,1 0 0 0 0,0 1 0 0 0,-1-1 0 0 0,1 1 0 0 0,0 0 0 0 0,0 0 0 0 0,1 0 0 0 0,-1 1 0 0 0,0-1 0 0 0,1 1 0 0 0,-1 0 0 0 0,7 0 1 0 0,8-1-59 0 0,1 1 0 0 0,35 2 1 0 0,-15 1 90 0 0,705-16-165 0 0,-157-26 82 0 0,25-2-25 0 0,42 24-92 0 0,413-23-1056 0 0,-385 11 894 0 0,-217 12 374 0 0,-157-7 28 0 0,-26 2 17 0 0,-189 22-51 0 0,116 13 0 0 0,76 0 305 0 0,-89-29-159 0 0,-44 3 286 0 0,-148 14-453 0 0,-1-1 0 0 0,1 1 0 0 0,-1 0 0 0 0,1 0 0 0 0,-1 1 1 0 0,0 0-1 0 0,1-1 0 0 0,-1 1 0 0 0,0 1 0 0 0,1-1 0 0 0,-1 0 0 0 0,0 1 0 0 0,4 2 0 0 0,-5-1-9 0 0,-1-1 0 0 0,1 0 0 0 0,-1 0 0 0 0,0 1 0 0 0,0 0 0 0 0,0-1 0 0 0,0 1 0 0 0,0 0 0 0 0,-1 0 0 0 0,1 0 0 0 0,-1 0 0 0 0,0 0 0 0 0,0 0 0 0 0,0 0 0 0 0,0 1 0 0 0,0-1 0 0 0,0 6 0 0 0,23 99-95 0 0,-1-11 44 0 0,-11-5-373 0 0,-3 1 0 0 0,-7 175 0 0 0,-14 94-1997 0 0,-20 317 179 0 0,20-556 2093 0 0,-12 163 73 0 0,20-191 548 0 0,9 97 0 0 0,2-103 387 0 0,-3 0 0 0 0,-5 0 0 0 0,-22 165 0 0 0,9-146-807 0 0,5 0 0 0 0,6 137 1 0 0,3-166-50 0 0,-10 109-212 0 0,1-1-66 0 0,7-180 176 0 0,1 0 0 0 0,-1-1 1 0 0,0 1-1 0 0,0-1 0 0 0,-1 0 0 0 0,0 0 0 0 0,0 0 0 0 0,0 0 0 0 0,-1 0 0 0 0,-8 9 0 0 0,-8 17-188 0 0,15-23 118 0 0,0 0 0 0 0,-1-1 0 0 0,0 0 0 0 0,0 0 0 0 0,0 0-1 0 0,-1-1 1 0 0,-13 11 0 0 0,16-15 153 0 0,-1 0-1 0 0,0 0 1 0 0,1 0-1 0 0,-1-1 1 0 0,0 0-1 0 0,0 0 1 0 0,0 0-1 0 0,-1 0 1 0 0,1-1-1 0 0,0 0 1 0 0,-1 0-1 0 0,1-1 1 0 0,0 1-1 0 0,-1-1 0 0 0,-8-1 1 0 0,-61-13 244 0 0,56 9-171 0 0,0 1 0 0 0,0 1 0 0 0,-25-1 0 0 0,-29 0 25 0 0,2-3 0 0 0,-1-4 0 0 0,-110-31 0 0 0,135 31-69 0 0,5 3 94 0 0,1 1 0 0 0,-1 2 0 0 0,-64 2 0 0 0,-130 16-59 0 0,168-8-83 0 0,-599 6-92 0 0,131-7 165 0 0,467-1-63 0 0,-1030 19 1378 0 0,978-25-1307 0 0,-366-19 466 0 0,-202-25 318 0 0,569 40-711 0 0,-521-45 224 0 0,600 47-306 0 0,-169-13 592 0 0,181 18-607 0 0,1 1 0 0 0,-1 1-1 0 0,1 2 1 0 0,0 1 0 0 0,-38 11 0 0 0,38-7-171 0 0,0 1-1 0 0,1 2 1 0 0,0 0 0 0 0,-39 26 0 0 0,53-30-584 0 0,-10 7-5590 0 0,23-16 2838 0 0,3-1-398 0 0,0 0 341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16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4865 0 0,'5'5'320'0'0,"0"1"1"0"0,0 0-1 0 0,0 0 1 0 0,-1 1-1 0 0,0-1 1 0 0,0 1-1 0 0,0 0 0 0 0,-1 0 1 0 0,0 0-1 0 0,-1 1 1 0 0,0-1-1 0 0,0 1 0 0 0,0-1 1 0 0,-1 1-1 0 0,0 0 1 0 0,0-1-1 0 0,-1 1 1 0 0,-1 12-1 0 0,18 382 2133 0 0,0-71-2555 0 0,-28 169 22 0 0,1-205 124 0 0,-43 519-219 0 0,39-639 114 0 0,13 248 0 0 0,39-4 786 0 0,-34-388-673 0 0,0 3 415 0 0,1 0 0 0 0,1-1 0 0 0,14 40 1 0 0,-8-30-45 0 0,-10-35-549 0 0,0 1 0 0 0,0-1-1 0 0,0 0 1 0 0,1 0 0 0 0,0-1 0 0 0,1 1 0 0 0,0-1 0 0 0,0 1 0 0 0,1-1 0 0 0,6 8-1 0 0,-11-15 55 0 0,0 0 0 0 0,0 0 0 0 0,0 0 0 0 0,0 0 0 0 0,0 1 0 0 0,0-1 0 0 0,0 0 0 0 0,0 0 0 0 0,0 0 0 0 0,0 0 0 0 0,1 0 0 0 0,-1 1 0 0 0,0-1 0 0 0,0 0 0 0 0,0 0 0 0 0,0 0 0 0 0,0 0 0 0 0,1 0 0 0 0,-1 0 0 0 0,0 0 0 0 0,0 1 0 0 0,0-1 0 0 0,0 0 0 0 0,1 0 0 0 0,-1 0 0 0 0,0 0 1 0 0,0 0-1 0 0,0 0 0 0 0,1 0 0 0 0,-1 0 0 0 0,0 0 0 0 0,0 0 0 0 0,0 0 0 0 0,1 0 0 0 0,-1 0 0 0 0,0 0 0 0 0,0 0 0 0 0,0 0 0 0 0,0-1 0 0 0,1 1 0 0 0,-1 0 0 0 0,0 0 0 0 0,0 0 0 0 0,0 0 0 0 0,0 0 0 0 0,1 0 0 0 0,-1 0 0 0 0,0-1 0 0 0,0 1 0 0 0,0 0 0 0 0,0 0 0 0 0,0 0 0 0 0,0 0 0 0 0,0 0 0 0 0,1-1 0 0 0,-1 1 0 0 0,0 0 0 0 0,0 0 0 0 0,0 0 0 0 0,0 0 0 0 0,0-1 0 0 0,0 1 0 0 0,0 0 0 0 0,0 0 0 0 0,0 0 0 0 0,0-1 0 0 0,0 1 0 0 0,0-14-3993 0 0,-2 3 557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17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570 1 6633 0 0,'-37'73'4280'0'0,"-52"97"-4273"0"0,89-170-1 0 0,-63 119 336 0 0,-207 424 597 0 0,237-468-1100 0 0,-43 111-2504 0 0,75-167 1044 0 0,1-19 1555 0 0,0 0 0 0 0,1 1 0 0 0,-1-1 0 0 0,0 0 0 0 0,0 0 0 0 0,1 0 0 0 0,-1 0 0 0 0,0 0 0 0 0,1 0 0 0 0,-1 1 0 0 0,0-1 0 0 0,1 0 0 0 0,-1 0 0 0 0,0 0-1 0 0,1 0 1 0 0,-1 0 0 0 0,0 0 0 0 0,1 0 0 0 0,-1 0 0 0 0,0 0 0 0 0,1 0 0 0 0,-1-1 0 0 0,0 1 0 0 0,0 0 0 0 0,1 0 0 0 0,-1 0 0 0 0,0 0 0 0 0,1 0 0 0 0,-1-1 0 0 0,1 1 0 0 0,27-22-1828 0 0,-12 6-237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17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1068 0 7170 0 0,'-71'179'4787'0'0,"35"-106"-4593"0"0,-4-2 0 0 0,-2-2 0 0 0,-76 94 0 0 0,36-60 679 0 0,-151 193 578 0 0,23 18-1373 0 0,148-211-785 0 0,21-39-2189 0 0,3 3-1 0 0,-46 111 1 0 0,83-177 2751 0 0,-6 24-708 0 0,6-24 829 0 0,1-1-1 0 0,0 1 1 0 0,0-1 0 0 0,-1 1-1 0 0,1-1 1 0 0,0 0 0 0 0,0 1 0 0 0,0-1-1 0 0,0 1 1 0 0,0-1 0 0 0,0 1-1 0 0,0-1 1 0 0,0 1 0 0 0,0-1 0 0 0,0 1-1 0 0,0-1 1 0 0,0 1 0 0 0,0-1-1 0 0,0 1 1 0 0,0-1 0 0 0,1 1-1 0 0,-1-1 1 0 0,0 1 0 0 0,0-1 0 0 0,1 1-1 0 0,-1-1 1 0 0,0 0 0 0 0,0 1-1 0 0,1-1 1 0 0,-1 0 0 0 0,0 1-1 0 0,1-1 1 0 0,-1 0 0 0 0,1 1 0 0 0,-1-1-1 0 0,0 0 1 0 0,1 0 0 0 0,-1 1-1 0 0,1-1 1 0 0,0 0 0 0 0,5-1-2057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17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1332 1 6353 0 0,'3'4'391'0'0,"-1"1"-1"0"0,1 0 1 0 0,-1-1-1 0 0,0 1 1 0 0,0 0-1 0 0,-1 0 0 0 0,1 0 1 0 0,-1 0-1 0 0,0 1 1 0 0,-1-1-1 0 0,1 10 1 0 0,-2-6-200 0 0,1 0 0 0 0,-2 0 1 0 0,1 0-1 0 0,-1 0 1 0 0,-1 0-1 0 0,-4 11 1 0 0,-6 7-145 0 0,-1 0 0 0 0,-1-1 0 0 0,-21 27 0 0 0,31-45 131 0 0,-471 631 2795 0 0,324-437-3597 0 0,10 8 0 0 0,-119 234 0 0 0,260-442 593 0 0,-94 180-2095 0 0,-28 99-3787 0 0,120-265 4637 0 0,14-30 122 0 0,-1-4-864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18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1825 0 4977 0 0,'-47'56'1418'0'0,"-2"-2"1"0"0,-63 54-1 0 0,57-58-367 0 0,-95 114-1 0 0,-285 459 975 0 0,108-80-1988 0 0,75-121-628 0 0,141-239 504 0 0,47-78-28 0 0,-10 14-973 0 0,-63 138 0 0 0,125-225-2114 0 0,12-31 2179 0 0,11-20-1232 0 0,-3 8 1371 0 0,2-1-1026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18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1340 1 6913 0 0,'-1'21'649'0'0,"-1"0"0"0"0,-1 0-1 0 0,-1 0 1 0 0,-1-1 0 0 0,-1 1-1 0 0,0-1 1 0 0,-16 32-1 0 0,-78 129-729 0 0,98-178 111 0 0,-255 362 128 0 0,44-70 372 0 0,-50 159-420 0 0,3-6-1471 0 0,81-170-4264 0 0,168-264 4603 0 0,7-14 429 0 0,3-10 56 0 0,2-2-1542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18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666 0 6417 0 0,'0'15'918'0'0,"-1"1"-1"0"0,-1-1 0 0 0,0 0 0 0 0,-2 0 1 0 0,-6 20-1 0 0,2-13-202 0 0,-1 0 0 0 0,-22 38 0 0 0,-7-3-435 0 0,-65 77 0 0 0,58-79 485 0 0,-165 198 149 0 0,140-158-928 0 0,4-4-1314 0 0,16-35-2827 0 0,49-55 3717 0 0,-12 9-4556 0 0,11-13 1658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2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6601 0 0,'-7'6'6237'0'0,"-1"9"-4467"0"0,-4 16-1064 0 0,11-30-446 0 0,-3 14 151 0 0,0 1 0 0 0,2-1 0 0 0,-1 0 0 0 0,2 1 0 0 0,0 0 0 0 0,2 18 0 0 0,-2 12-3 0 0,1-34-345 0 0,-1 8 28 0 0,2 25 1 0 0,-1-40-88 0 0,0-1 1 0 0,1 0 0 0 0,0 0-1 0 0,-1 1 1 0 0,2-1 0 0 0,-1 0-1 0 0,0 0 1 0 0,1 0 0 0 0,0 0-1 0 0,0 0 1 0 0,0-1 0 0 0,4 5-1 0 0,-4-6-48 0 0,0 0 0 0 0,1 0 0 0 0,-1 0 0 0 0,1-1 0 0 0,-1 1 0 0 0,1-1 0 0 0,0 1 0 0 0,0-1 0 0 0,0 0 0 0 0,-1 0 0 0 0,1-1 0 0 0,0 1 0 0 0,0-1 0 0 0,0 1 0 0 0,0-1 0 0 0,0 0 0 0 0,1 0 0 0 0,-1 0 0 0 0,0 0 0 0 0,4-2 0 0 0,8 0-666 0 0,0-2 1 0 0,26-9 0 0 0,-30 9 134 0 0,32-15-2679 0 0,-3-3-3291 0 0,-33 18 3271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19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479 28 5033 0 0,'0'-1'202'0'0,"1"1"1"0"0,-1-1-1 0 0,0 1 0 0 0,1-1 0 0 0,-1 1 1 0 0,1-1-1 0 0,-1 1 0 0 0,0-1 0 0 0,0 0 0 0 0,1 1 1 0 0,-1-1-1 0 0,0 1 0 0 0,0-1 0 0 0,1 0 1 0 0,-1 1-1 0 0,0-1 0 0 0,0 0 0 0 0,0 1 1 0 0,0-1-1 0 0,0 0 0 0 0,0 0 0 0 0,-1 0-118 0 0,1 0 0 0 0,0 0 1 0 0,-1 1-1 0 0,1-1 0 0 0,-1 0 0 0 0,1 0 0 0 0,-1 1 0 0 0,1-1 0 0 0,-1 0 0 0 0,1 1 0 0 0,-1-1 0 0 0,0 1 0 0 0,1-1 0 0 0,-1 1 0 0 0,0-1 0 0 0,0 1 0 0 0,1-1 0 0 0,-1 1 0 0 0,0 0 0 0 0,0-1 0 0 0,0 1 0 0 0,1 0 0 0 0,-1 0 0 0 0,0-1 0 0 0,0 1 1 0 0,0 0-1 0 0,0 0 0 0 0,0 0 0 0 0,1 0 0 0 0,-1 0 0 0 0,0 0 0 0 0,0 1 0 0 0,0-1 0 0 0,0 0 0 0 0,0 0 0 0 0,1 1 0 0 0,-1-1 0 0 0,-1 1 0 0 0,-37 22 476 0 0,0 2 0 0 0,2 2 0 0 0,-40 36 0 0 0,29-24-501 0 0,38-31-61 0 0,-101 88 18 0 0,97-82-10 0 0,1 0 1 0 0,0 0 0 0 0,1 1-1 0 0,1 1 1 0 0,-14 25 0 0 0,20-23-69 0 0,11-11-294 0 0,-3-6 263 0 0,0-1 0 0 0,1 0 0 0 0,-1 0 0 0 0,0 0 0 0 0,0 0 0 0 0,1-1 1 0 0,4 0-1 0 0,2-1 57 0 0,53-8-137 0 0,1-4 0 0 0,77-26 0 0 0,-99 25 281 0 0,0-1 1 0 0,-2-3 0 0 0,0-1 0 0 0,44-31-1 0 0,-76 46-74 0 0,0-1-1 0 0,0 0 1 0 0,0-1-1 0 0,-1 0 1 0 0,0 0-1 0 0,0 0 1 0 0,5-9-1 0 0,-12 15-24 0 0,1 1 0 0 0,-1 0 0 0 0,0-1 0 0 0,0 1 0 0 0,0 0 0 0 0,0-1-1 0 0,0 1 1 0 0,0 0 0 0 0,1-1 0 0 0,-1 1 0 0 0,0 0 0 0 0,0-1 0 0 0,0 1-1 0 0,0 0 1 0 0,0-1 0 0 0,-1 1 0 0 0,1-1 0 0 0,0 1 0 0 0,0 0 0 0 0,0-1 0 0 0,0 1-1 0 0,0 0 1 0 0,0-1 0 0 0,0 1 0 0 0,-1 0 0 0 0,1-1 0 0 0,0 1 0 0 0,0 0-1 0 0,-1 0 1 0 0,1-1 0 0 0,0 1 0 0 0,0 0 0 0 0,-1 0 0 0 0,1-1 0 0 0,0 1 0 0 0,0 0-1 0 0,-1 0 1 0 0,1 0 0 0 0,0-1 0 0 0,-1 1 0 0 0,1 0 0 0 0,-1 0 0 0 0,1 0-1 0 0,0 0 1 0 0,-1 0 0 0 0,1 0 0 0 0,0 0 0 0 0,-1 0 0 0 0,1 0 0 0 0,0 0-1 0 0,-1 0 1 0 0,1 0 0 0 0,0 0 0 0 0,-1 0 0 0 0,-30 0 88 0 0,18 0-39 0 0,8 0-39 0 0,0-1 0 0 0,0 0 0 0 0,0 0 0 0 0,1-1 0 0 0,-1 1 0 0 0,1-1 0 0 0,-1 0 0 0 0,1 0 0 0 0,-1-1 0 0 0,1 0 0 0 0,0 1 0 0 0,0-1 0 0 0,1 0 0 0 0,-1-1 0 0 0,1 1 0 0 0,-1-1 0 0 0,1 1 0 0 0,0-1 0 0 0,-4-6 0 0 0,-47-63 1566 0 0,51 184-556 0 0,18 281-451 0 0,-15-380-571 0 0,0-7-26 0 0,-1 0 1 0 0,1 0-1 0 0,0 0 1 0 0,0 0-1 0 0,1 1 1 0 0,-1-1-1 0 0,1 0 1 0 0,0 0-1 0 0,1 0 1 0 0,-1 0-1 0 0,1 0 1 0 0,0-1-1 0 0,3 6 1 0 0,-5-9-49 0 0,1-1 0 0 0,-1 0 1 0 0,1 0-1 0 0,-1 0 1 0 0,1 1-1 0 0,-1-1 0 0 0,1 0 1 0 0,-1 0-1 0 0,1 0 0 0 0,-1 0 1 0 0,1 0-1 0 0,-1 0 1 0 0,1 0-1 0 0,-1 0 0 0 0,1 0 1 0 0,-1 0-1 0 0,1-1 1 0 0,-1 1-1 0 0,1 0 0 0 0,-1 0 1 0 0,1 0-1 0 0,-1-1 1 0 0,1 1-1 0 0,-1 0 0 0 0,1-1 1 0 0,-1 1-1 0 0,0 0 1 0 0,1-1-1 0 0,-1 1 0 0 0,1 0 1 0 0,-1-1-1 0 0,0 1 0 0 0,0-1 1 0 0,1 1-1 0 0,-1 0 1 0 0,0-1-1 0 0,0 1 0 0 0,1-2 1 0 0,14-22-2241 0 0,-12 18 1445 0 0,29-49-6170 0 0,-24 40 3684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0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29 274 6353 0 0,'-2'-1'162'0'0,"0"-1"0"0"0,0 1-1 0 0,0-1 1 0 0,0 0-1 0 0,0 1 1 0 0,0-1 0 0 0,1 0-1 0 0,-1 0 1 0 0,1 0 0 0 0,-1 0-1 0 0,1 0 1 0 0,0-1-1 0 0,0 1 1 0 0,0 0 0 0 0,0-1-1 0 0,0 1 1 0 0,0 0 0 0 0,1-1-1 0 0,-1 1 1 0 0,1-1-1 0 0,-1 1 1 0 0,1-1 0 0 0,0 1-1 0 0,0-1 1 0 0,0 0 0 0 0,1 1-1 0 0,-1-1 1 0 0,1 1-1 0 0,-1 0 1 0 0,1-1 0 0 0,0 1-1 0 0,0-1 1 0 0,0 1 0 0 0,0 0-1 0 0,0 0 1 0 0,3-4-1 0 0,0 0 82 0 0,0 0 0 0 0,1 0 1 0 0,-1 0-1 0 0,1 1 0 0 0,0-1 0 0 0,1 1 0 0 0,0 1 0 0 0,-1-1 0 0 0,1 1 0 0 0,1 0 0 0 0,9-5 0 0 0,20-4-68 0 0,1 2 0 0 0,0 2 0 0 0,65-9-1 0 0,8-1-200 0 0,-10-3-1195 0 0,124-9-1 0 0,-194 32-154 0 0,-29-1 1213 0 0,0 0 0 0 0,0 0 0 0 0,0 0-1 0 0,0 0 1 0 0,0 0 0 0 0,-1 0-1 0 0,1 0 1 0 0,0 1 0 0 0,0-1 0 0 0,0 0-1 0 0,0 1 1 0 0,-1-1 0 0 0,1 0 0 0 0,0 1-1 0 0,0-1 1 0 0,-1 1 0 0 0,1-1-1 0 0,0 1 1 0 0,0-1 0 0 0,-1 1 0 0 0,1 0-1 0 0,-1-1 1 0 0,1 1 0 0 0,-1 0-1 0 0,1 0 1 0 0,-1-1 0 0 0,1 1 0 0 0,-1 0-1 0 0,0 0 1 0 0,1 1 0 0 0,-11 9-2798 0 0,2-7 559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0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6305 0 0,'-1'1'268'0'0,"0"-1"0"0"0,-1 1 0 0 0,1-1-1 0 0,0 1 1 0 0,-1 0 0 0 0,1 0-1 0 0,0 0 1 0 0,0-1 0 0 0,0 1 0 0 0,0 0-1 0 0,-1 1 1 0 0,2-1 0 0 0,-1 0 0 0 0,0 0-1 0 0,0 0 1 0 0,0 1 0 0 0,0-1-1 0 0,1 0 1 0 0,-2 3 0 0 0,2-1-154 0 0,0 0 0 0 0,0 0 0 0 0,1 0 1 0 0,-1 0-1 0 0,1 0 0 0 0,-1 0 0 0 0,1 0 0 0 0,2 4 1 0 0,0 2 192 0 0,46 219 705 0 0,-18-65-1481 0 0,3-44-1161 0 0,-28-103-380 0 0,1 0-1 0 0,16 26 1 0 0,-10-25-218 0 0,-8-14 123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1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17 241 5369 0 0,'-1'-1'191'0'0,"0"1"0"0"0,0-1-1 0 0,-1-1 1 0 0,1 1 0 0 0,0 0-1 0 0,0 0 1 0 0,0 0 0 0 0,0-1 0 0 0,0 1-1 0 0,0 0 1 0 0,1-1 0 0 0,-1 1-1 0 0,0-1 1 0 0,1 1 0 0 0,-1-1 0 0 0,1 1-1 0 0,-1-1 1 0 0,1 1 0 0 0,0-1-1 0 0,0-1 1 0 0,0 2-110 0 0,0 0 0 0 0,0 0 1 0 0,0 0-1 0 0,0 0 0 0 0,0 0 0 0 0,1 0 0 0 0,-1 0 0 0 0,0 0 0 0 0,1 0 1 0 0,-1 0-1 0 0,1 0 0 0 0,-1 0 0 0 0,1 1 0 0 0,-1-1 0 0 0,1 0 0 0 0,-1 0 1 0 0,1 1-1 0 0,0-1 0 0 0,0 0 0 0 0,-1 1 0 0 0,1-1 0 0 0,0 1 0 0 0,0-1 1 0 0,0 1-1 0 0,-1-1 0 0 0,1 1 0 0 0,0-1 0 0 0,0 1 0 0 0,0 0 0 0 0,0 0 1 0 0,0-1-1 0 0,1 1 0 0 0,124-6 2427 0 0,-114 4-2550 0 0,-1 0-1 0 0,1-1 0 0 0,-1 0 0 0 0,1-1 0 0 0,-1 0 0 0 0,0 0 0 0 0,-1-2 0 0 0,1 1 0 0 0,-1-1 1 0 0,0-1-1 0 0,-1 1 0 0 0,1-2 0 0 0,-1 1 0 0 0,-1-1 0 0 0,1-1 0 0 0,-1 0 0 0 0,-1 0 0 0 0,11-16 1 0 0,-11 13-37 0 0,1 1 0 0 0,0 0 0 0 0,10-11 0 0 0,-30 68 1167 0 0,6-26-492 0 0,1 1 0 0 0,-5 38 0 0 0,9-53-521 0 0,1 0 0 0 0,0 0 1 0 0,0 0-1 0 0,0-1 1 0 0,0 1-1 0 0,1 0 0 0 0,0 0 1 0 0,0 0-1 0 0,1-1 0 0 0,0 1 1 0 0,0-1-1 0 0,0 1 1 0 0,1-1-1 0 0,-1 0 0 0 0,6 7 1 0 0,5 5-226 0 0,-6-7-484 0 0,1-1 0 0 0,-1 0 0 0 0,2 0 0 0 0,-1-1 0 0 0,1 1 0 0 0,15 9 0 0 0,-23-18 320 0 0,1 1 0 0 0,-1 0 1 0 0,0 0-1 0 0,1-1 0 0 0,-1 1 0 0 0,1-1 0 0 0,-1 0 1 0 0,1 1-1 0 0,-1-1 0 0 0,1 0 0 0 0,-1 0 0 0 0,1 0 1 0 0,-1 0-1 0 0,1 0 0 0 0,0 0 0 0 0,-1 0 0 0 0,1 0 0 0 0,-1-1 1 0 0,1 1-1 0 0,-1-1 0 0 0,1 1 0 0 0,-1-1 0 0 0,0 1 1 0 0,1-1-1 0 0,-1 0 0 0 0,0 0 0 0 0,1 0 0 0 0,0-1 0 0 0,3-4-1909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1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5617 0 0,'0'0'210'0'0,"0"-1"-1"0"0,0 1 1 0 0,1-1 0 0 0,-1 1-1 0 0,0-1 1 0 0,0 1-1 0 0,1-1 1 0 0,-1 1-1 0 0,0-1 1 0 0,1 1 0 0 0,-1-1-1 0 0,1 1 1 0 0,-1-1-1 0 0,1 1 1 0 0,-1 0 0 0 0,0-1-1 0 0,1 1 1 0 0,0 0-1 0 0,-1 0 1 0 0,1-1 0 0 0,-1 1-1 0 0,1 0 1 0 0,-1 0-1 0 0,1 0 1 0 0,-1-1-1 0 0,1 1 1 0 0,0 0 0 0 0,-1 0-1 0 0,1 0 1 0 0,-1 0-1 0 0,1 0 1 0 0,-1 0 0 0 0,1 0-1 0 0,0 1 1 0 0,-1-1-1 0 0,1 0 1 0 0,-1 0 0 0 0,1 0-1 0 0,-1 0 1 0 0,2 1-1 0 0,31 8 904 0 0,-26-6-579 0 0,2-1-794 0 0,0 0 0 0 0,-1-1 0 0 0,1 0 0 0 0,0 0 1 0 0,0-1-1 0 0,0 0 0 0 0,0 0 0 0 0,-1-1 0 0 0,1 0 0 0 0,0-1 1 0 0,10-3-1 0 0,29-5-8315 0 0,-44 10 6107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1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4697 0 0,'-5'16'1235'0'0,"0"-1"0"0"0,1 1 0 0 0,1 0-1 0 0,1 0 1 0 0,0 0 0 0 0,1 28 0 0 0,3-4-795 0 0,10 61-1 0 0,-12-99-411 0 0,1 6-206 0 0,1 0 0 0 0,0 0 0 0 0,0 0-1 0 0,6 14 1 0 0,-8-21 85 0 0,1 0-1 0 0,-1-1 1 0 0,1 1-1 0 0,-1 0 0 0 0,1 0 1 0 0,-1-1-1 0 0,1 1 1 0 0,-1 0-1 0 0,1-1 0 0 0,0 1 1 0 0,0 0-1 0 0,-1-1 1 0 0,1 1-1 0 0,0-1 1 0 0,0 1-1 0 0,-1-1 0 0 0,1 0 1 0 0,0 1-1 0 0,0-1 1 0 0,0 0-1 0 0,1 1 0 0 0,-1-1-99 0 0,1-1 0 0 0,-1 1 0 0 0,0 0 0 0 0,1-1-1 0 0,-1 1 1 0 0,0-1 0 0 0,1 1 0 0 0,-1-1-1 0 0,0 0 1 0 0,0 1 0 0 0,1-1 0 0 0,-1 0-1 0 0,0 0 1 0 0,0 0 0 0 0,0 0 0 0 0,0 0-1 0 0,0 0 1 0 0,1-2 0 0 0,23-36-3502 0 0,-17 26 1427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2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339 0 3185 0 0,'-21'43'7831'0'0,"-23"17"-4322"0"0,31-44-3068 0 0,0 1 1 0 0,-14 25-1 0 0,-112 226 915 0 0,103-208-2478 0 0,10-23-4352 0 0,26-37 5383 0 0,0 0 0 0 0,0 1 0 0 0,0-1 0 0 0,-1 0-1 0 0,1 0 1 0 0,0 1 0 0 0,0-1 0 0 0,0 0 0 0 0,0 0 0 0 0,-1 0 0 0 0,1 1 0 0 0,0-1 0 0 0,0 0 0 0 0,-1 0 0 0 0,1 0-1 0 0,0 0 1 0 0,0 1 0 0 0,-1-1 0 0 0,1 0 0 0 0,0 0 0 0 0,0 0 0 0 0,-1 0 0 0 0,1 0 0 0 0,0 0 0 0 0,-1 0-1 0 0,1 0 1 0 0,0 0 0 0 0,0 0 0 0 0,-1 0 0 0 0,1 0 0 0 0,0 0 0 0 0,-1 0 0 0 0,1 0 0 0 0,0 0 0 0 0,0 0 0 0 0,-1 0-1 0 0,1-1 1 0 0,0 1 0 0 0,0 0 0 0 0,-1 0 0 0 0,1 0 0 0 0,0 0 0 0 0,0-1 0 0 0,-1 1 0 0 0,1 0 0 0 0,0 0 0 0 0,0 0-1 0 0,0-1 1 0 0,-1 1 0 0 0,-5-14-2349 0 0,4 7 418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2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3 124 4049 0 0,'-1'-28'511'0'0,"0"19"63"0"0,1 0 1 0 0,-1 0-1 0 0,1 0 1 0 0,1 0-1 0 0,0 0 1 0 0,0 1-1 0 0,1-1 1 0 0,5-16-1 0 0,-2 37 5779 0 0,19 40-4387 0 0,-13-34-1752 0 0,1-1-1 0 0,0 0 0 0 0,2-1 1 0 0,0 0-1 0 0,26 22 0 0 0,3 3-329 0 0,1-2-1 0 0,3-3 0 0 0,0-1 0 0 0,104 55 0 0 0,-135-82-115 0 0,1-1-1 0 0,0-1 1 0 0,0 0-1 0 0,1-1 1 0 0,31 4-1 0 0,-48-9 115 0 0,0 0 0 0 0,0 1-1 0 0,0-1 1 0 0,0 0-1 0 0,0 0 1 0 0,0 0-1 0 0,0 0 1 0 0,0 0 0 0 0,0 0-1 0 0,0 0 1 0 0,0 0-1 0 0,0 0 1 0 0,1-1-1 0 0,-1 1 1 0 0,0 0 0 0 0,0-1-1 0 0,-1 1 1 0 0,1 0-1 0 0,0-1 1 0 0,0 0 0 0 0,0 1-1 0 0,0-1 1 0 0,0 1-1 0 0,0-1 1 0 0,-1 0-1 0 0,1 0 1 0 0,0 1 0 0 0,0-1-1 0 0,-1 0 1 0 0,1 0-1 0 0,-1 0 1 0 0,1 0 0 0 0,0-2-1 0 0,-1 1-545 0 0,0-1 0 0 0,0 0 0 0 0,0 0 0 0 0,0 1 0 0 0,-1-1 0 0 0,1 0 0 0 0,-1 1 0 0 0,1-1 0 0 0,-1 0 0 0 0,0 1 0 0 0,-3-6 0 0 0,-2-2-2724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2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86 4401 0 0,'-3'-4'750'0'0,"-1"0"0"0"0,1 1 0 0 0,0-1 0 0 0,0 0 0 0 0,0 0 0 0 0,1-1 0 0 0,0 1 0 0 0,-1-1 0 0 0,-2-8 0 0 0,5 12-609 0 0,0-1-1 0 0,0 1 1 0 0,0 0 0 0 0,-1 0-1 0 0,1 0 1 0 0,0 0 0 0 0,0-1-1 0 0,1 1 1 0 0,-1 0 0 0 0,0 0-1 0 0,0 0 1 0 0,1 0 0 0 0,-1 0-1 0 0,0-1 1 0 0,1 1 0 0 0,-1 0-1 0 0,1 0 1 0 0,0-1 0 0 0,1 1-52 0 0,-1-1 0 0 0,0 1 0 0 0,1 0 1 0 0,-1 0-1 0 0,1 0 0 0 0,-1 0 1 0 0,1 1-1 0 0,-1-1 0 0 0,1 0 0 0 0,0 0 1 0 0,-1 1-1 0 0,1 0 0 0 0,0-1 1 0 0,0 1-1 0 0,-1 0 0 0 0,3-1 0 0 0,21 1 61 0 0,-1 1 0 0 0,1 1-1 0 0,0 1 1 0 0,-1 1 0 0 0,0 1-1 0 0,46 16 1 0 0,22 4-60 0 0,205 26-515 0 0,-169-44-3970 0 0,-119-8 803 0 0,-18-1-929 0 0,3 2 1961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3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60 159 6617 0 0,'-23'9'3187'0'0,"19"-7"-2994"0"0,1-1-1 0 0,-1 1 1 0 0,0-1 0 0 0,0 0-1 0 0,1 0 1 0 0,-1 0-1 0 0,-7 1 1 0 0,11-2-159 0 0,0 0 0 0 0,0 0 1 0 0,1 0-1 0 0,-1 0 0 0 0,0 0 0 0 0,0 0 0 0 0,0 0 0 0 0,0 0 0 0 0,0-1 1 0 0,0 1-1 0 0,0 0 0 0 0,0 0 0 0 0,0 0 0 0 0,0 0 0 0 0,0 0 1 0 0,0 0-1 0 0,0 0 0 0 0,0 0 0 0 0,0 0 0 0 0,0 0 0 0 0,0 0 0 0 0,1 0 1 0 0,-1 0-1 0 0,0 0 0 0 0,0 0 0 0 0,0 0 0 0 0,0-1 0 0 0,0 1 0 0 0,0 0 1 0 0,0 0-1 0 0,0 0 0 0 0,0 0 0 0 0,0 0 0 0 0,0 0 0 0 0,0 0 1 0 0,0 0-1 0 0,0 0 0 0 0,0 0 0 0 0,0 0 0 0 0,0 0 0 0 0,0-1 0 0 0,-1 1 1 0 0,1 0-1 0 0,0 0 0 0 0,0 0 0 0 0,0 0 0 0 0,0 0 0 0 0,0 0 1 0 0,0 0-1 0 0,0 0 0 0 0,0 0 0 0 0,0 0 0 0 0,0 0 0 0 0,0 0 0 0 0,0 0 1 0 0,0 0-1 0 0,0 0 0 0 0,0 0 0 0 0,0 0 0 0 0,10-7 983 0 0,16-5-35 0 0,32-2-744 0 0,0 2 0 0 0,1 4 0 0 0,103-3 0 0 0,100 0-1419 0 0,-218 6-378 0 0,-1-2 0 0 0,0-1 0 0 0,81-28 1 0 0,-118 34 1028 0 0,0-1-1 0 0,0 1 1 0 0,-1-1 0 0 0,1 0 0 0 0,-1 0 0 0 0,0 0 0 0 0,0-1 0 0 0,6-6 0 0 0,-2-1-1948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2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7890 0 0,'-1'-3'449'0'0,"1"0"0"0"0,1 0 0 0 0,-1 0 1 0 0,0 0-1 0 0,1 0 0 0 0,-1 0 0 0 0,1 0 1 0 0,0 0-1 0 0,0 0 0 0 0,0 1 0 0 0,0-1 1 0 0,1 0-1 0 0,-1 0 0 0 0,1 1 0 0 0,0-1 0 0 0,-1 1 1 0 0,1 0-1 0 0,0-1 0 0 0,5-2 0 0 0,-3 2-263 0 0,0 1 0 0 0,0-1-1 0 0,0 1 1 0 0,1 0-1 0 0,-1 1 1 0 0,1-1 0 0 0,-1 1-1 0 0,1 0 1 0 0,-1 0-1 0 0,1 0 1 0 0,8 1-1 0 0,6 1-131 0 0,-1 0-1 0 0,1 2 0 0 0,-1 0 1 0 0,0 1-1 0 0,0 1 0 0 0,20 8 0 0 0,-31-10-36 0 0,-5-3-2 0 0,1 1 0 0 0,-1 0 0 0 0,1 0 0 0 0,-1 0 0 0 0,1 0 0 0 0,-1 1 0 0 0,0-1 0 0 0,0 0 0 0 0,1 1 0 0 0,-1 0 0 0 0,0 0 0 0 0,0-1-1 0 0,-1 1 1 0 0,1 0 0 0 0,2 4 0 0 0,-3-4-9 0 0,0 0-1 0 0,-1-1 1 0 0,0 1-1 0 0,1 0 1 0 0,-1-1-1 0 0,0 1 1 0 0,0 0 0 0 0,0 0-1 0 0,0-1 1 0 0,0 1-1 0 0,-1 0 1 0 0,1 0-1 0 0,0-1 1 0 0,-1 1-1 0 0,1 0 1 0 0,-1-1-1 0 0,0 1 1 0 0,1-1-1 0 0,-1 1 1 0 0,0 0-1 0 0,0-1 1 0 0,0 0-1 0 0,0 1 1 0 0,-2 1-1 0 0,-13 15-27 0 0,-1-1-1 0 0,-1-1 1 0 0,-1 0-1 0 0,-38 24 1 0 0,18-13 148 0 0,25-18 198 0 0,12-8 169 0 0,6-2-83 0 0,4-2-293 0 0,76-22 349 0 0,49-18-419 0 0,-126 40-215 0 0,0-1-1 0 0,0 1 1 0 0,0-1-1 0 0,-1 0 1 0 0,9-7 0 0 0,-13 9-274 0 0,0 0 0 0 0,0 0 0 0 0,0 0 0 0 0,0-1 1 0 0,-1 1-1 0 0,1 0 0 0 0,2-5 0 0 0,-3 5-185 0 0,-1 0 0 0 0,1 1-1 0 0,-1-1 1 0 0,1 0-1 0 0,-1 1 1 0 0,0-1 0 0 0,0 0-1 0 0,0 0 1 0 0,0 1 0 0 0,0-1-1 0 0,0 0 1 0 0,0 1 0 0 0,-1-4-1 0 0,-1-1-3830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3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8202 0 0,'-3'0'511'0'0,"0"1"-1"0"0,0-1 1 0 0,0 0 0 0 0,0 1 0 0 0,0 0 0 0 0,0-1-1 0 0,0 1 1 0 0,0 0 0 0 0,-4 2 0 0 0,7-2-509 0 0,-1-1 1 0 0,1 0-1 0 0,-1 1 1 0 0,0-1-1 0 0,1 1 0 0 0,0-1 1 0 0,-1 1-1 0 0,1-1 1 0 0,-1 1-1 0 0,1-1 0 0 0,-1 1 1 0 0,1-1-1 0 0,0 1 1 0 0,0 0-1 0 0,-1-1 0 0 0,1 1 1 0 0,0 0-1 0 0,0-1 1 0 0,0 1-1 0 0,-1 0 1 0 0,1-1-1 0 0,0 1 0 0 0,0 0 1 0 0,0-1-1 0 0,0 1 1 0 0,0 0-1 0 0,0-1 0 0 0,1 1 1 0 0,-1 0-1 0 0,0-1 1 0 0,0 1-1 0 0,0-1 1 0 0,1 1-1 0 0,-1 0 0 0 0,0-1 1 0 0,0 1-1 0 0,1-1 1 0 0,-1 1-1 0 0,1 0 0 0 0,-1-1 1 0 0,1 1-1 0 0,-1-1 1 0 0,1 0-1 0 0,-1 1 1 0 0,1-1-1 0 0,-1 1 0 0 0,1-1 1 0 0,0 1-1 0 0,8 7 151 0 0,0-1-1 0 0,1 1 1 0 0,-1-2 0 0 0,1 1-1 0 0,1-2 1 0 0,-1 1 0 0 0,13 3-1 0 0,83 25 124 0 0,-65-22-264 0 0,53 14-77 0 0,-42-13-277 0 0,-1 3 1 0 0,-1 1-1 0 0,53 27 1 0 0,-98-42 261 0 0,1 1 1 0 0,-1 0-1 0 0,-1 1 1 0 0,1-1-1 0 0,0 1 1 0 0,-1 0 0 0 0,0 0-1 0 0,0 0 1 0 0,0 0-1 0 0,0 1 1 0 0,-1 0 0 0 0,6 9-1 0 0,-7-10 28 0 0,-1 1 1 0 0,1 0-1 0 0,-1-1 0 0 0,0 1 1 0 0,0 0-1 0 0,-1 0 0 0 0,1 0 1 0 0,-1-1-1 0 0,0 1 0 0 0,0 0 1 0 0,-1 0-1 0 0,1 0 0 0 0,-1 0 1 0 0,0-1-1 0 0,-3 8 0 0 0,-10 23-45 0 0,-2-1-1 0 0,-1-1 0 0 0,-2 0 0 0 0,-43 56 0 0 0,29-41 78 0 0,22-32 22 0 0,-249 398 112 0 0,238-370 74 0 0,11-19 167 0 0,-1-1 0 0 0,-1-1-1 0 0,-2 0 1 0 0,0 0 0 0 0,-21 23 0 0 0,36-46-334 0 0,0 1 0 0 0,0-1 1 0 0,0 0-1 0 0,0 0 1 0 0,0 0-1 0 0,-1 0 0 0 0,1 0 1 0 0,0 0-1 0 0,0 0 1 0 0,0 1-1 0 0,0-1 1 0 0,0 0-1 0 0,0 0 0 0 0,0 0 1 0 0,0 0-1 0 0,0 0 1 0 0,0 0-1 0 0,-1 0 0 0 0,1 0 1 0 0,0 0-1 0 0,0 0 1 0 0,0 0-1 0 0,0 0 0 0 0,0 0 1 0 0,0 0-1 0 0,0 0 1 0 0,-1 1-1 0 0,1-1 0 0 0,0 0 1 0 0,0 0-1 0 0,0 0 1 0 0,0 0-1 0 0,0 0 1 0 0,0-1-1 0 0,-1 1 0 0 0,1 0 1 0 0,0 0-1 0 0,0 0 1 0 0,0 0-1 0 0,0 0 0 0 0,0 0 1 0 0,0 0-1 0 0,0 0 1 0 0,-1 0-1 0 0,1 0 0 0 0,0 0 1 0 0,0 0-1 0 0,0 0 1 0 0,0 0-1 0 0,0 0 1 0 0,0-1-1 0 0,0 1 0 0 0,0 0 1 0 0,0 0-1 0 0,0 0 1 0 0,0 0-1 0 0,-1 0 0 0 0,1 0 1 0 0,0 0-1 0 0,0-1 1 0 0,0-11 398 0 0,5-14-325 0 0,13-19-278 0 0,13-38-695 0 0,-16 25-2455 0 0,-15 57 2836 0 0,0 0 0 0 0,1-1 0 0 0,-1 1 0 0 0,0-1 0 0 0,0 1 0 0 0,-1 0 0 0 0,1-1 0 0 0,0 1-1 0 0,0 0 1 0 0,-1-1 0 0 0,1 1 0 0 0,0 0 0 0 0,-2-2 0 0 0,2 1-1877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5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73 189 6233 0 0,'-2'-1'252'0'0,"0"0"-1"0"0,-1 1 0 0 0,1 0 1 0 0,0-1-1 0 0,0 1 1 0 0,0 0-1 0 0,0 0 0 0 0,0 0 1 0 0,0 0-1 0 0,0 0 0 0 0,0 1 1 0 0,0-1-1 0 0,-1 1 1 0 0,1-1-1 0 0,0 1 0 0 0,1 0 1 0 0,-1 0-1 0 0,0 0 0 0 0,0 0 1 0 0,0 0-1 0 0,0 0 0 0 0,-2 2 1 0 0,2 0-22 0 0,0 0-1 0 0,-1 0 1 0 0,2 0 0 0 0,-1 0-1 0 0,0 0 1 0 0,0 0 0 0 0,1 1 0 0 0,0-1-1 0 0,0 1 1 0 0,0-1 0 0 0,0 1-1 0 0,0 3 1 0 0,-1 9 18 0 0,1-1-1 0 0,0 1 1 0 0,2 0 0 0 0,3 29-1 0 0,-2-34-235 0 0,33 163 146 0 0,-31-158-163 0 0,1 0 1 0 0,1-1-1 0 0,1 1 0 0 0,0-1 0 0 0,0 0 0 0 0,2-1 0 0 0,0 0 0 0 0,16 19 0 0 0,-22-29-5 0 0,0-1 1 0 0,1 0-1 0 0,-1 0 1 0 0,1 0 0 0 0,0-1-1 0 0,-1 1 1 0 0,1-1-1 0 0,0 0 1 0 0,1 0-1 0 0,-1 0 1 0 0,0 0-1 0 0,0-1 1 0 0,1 0 0 0 0,-1 0-1 0 0,1 0 1 0 0,4 0-1 0 0,-2-1 3 0 0,1 0-1 0 0,-1-1 1 0 0,0 0-1 0 0,1 0 0 0 0,-1-1 1 0 0,0 0-1 0 0,0 0 1 0 0,0 0-1 0 0,7-4 1 0 0,8-6-13 0 0,0-1 1 0 0,0-1-1 0 0,-2-1 1 0 0,32-28-1 0 0,5-9 33 0 0,-3-3 0 0 0,-2-2 0 0 0,79-111 0 0 0,-101 117 38 0 0,-3-1 0 0 0,37-101-1 0 0,-63 152-47 0 0,-1 0 0 0 0,1 0 0 0 0,-1 0-1 0 0,1 0 1 0 0,-1 0 0 0 0,1 0-1 0 0,-1 0 1 0 0,0 0 0 0 0,0 0-1 0 0,1 0 1 0 0,-1 0 0 0 0,0 0-1 0 0,0 0 1 0 0,0 0 0 0 0,0-1 0 0 0,0 1-1 0 0,-1 0 1 0 0,1 0 0 0 0,0 0-1 0 0,-1-2 1 0 0,0 3-3 0 0,1 0 0 0 0,-1 0 0 0 0,0 0 0 0 0,1 0 0 0 0,-1 0 0 0 0,1 0 0 0 0,-1 0 0 0 0,0 0 1 0 0,1 0-1 0 0,-1 0 0 0 0,0 0 0 0 0,1 0 0 0 0,-1 0 0 0 0,1 1 0 0 0,-1-1 0 0 0,0 0 0 0 0,1 0 0 0 0,-1 1 0 0 0,1-1 0 0 0,-1 0 0 0 0,1 1 0 0 0,-1-1 0 0 0,1 1 0 0 0,-1 0 0 0 0,-2 1 5 0 0,1 0 0 0 0,-1 0 1 0 0,1 0-1 0 0,0 0 0 0 0,0 0 0 0 0,0 1 0 0 0,0-1 0 0 0,0 1 0 0 0,0 0 0 0 0,1-1 0 0 0,-1 1 0 0 0,1 0 0 0 0,0 0 0 0 0,-1 5 0 0 0,2-8-6 0 0,-1 1 1 0 0,1 0 0 0 0,1-1-1 0 0,-1 1 1 0 0,0 0 0 0 0,0-1-1 0 0,0 1 1 0 0,0-1 0 0 0,0 1-1 0 0,0 0 1 0 0,1-1-1 0 0,-1 1 1 0 0,0-1 0 0 0,1 1-1 0 0,-1-1 1 0 0,0 1 0 0 0,1-1-1 0 0,-1 1 1 0 0,1-1-1 0 0,-1 1 1 0 0,0-1 0 0 0,1 1-1 0 0,-1-1 1 0 0,1 0 0 0 0,0 1-1 0 0,-1-1 1 0 0,1 0-1 0 0,-1 1 1 0 0,2-1 0 0 0,21 0-30 0 0,-18-2 25 0 0,-1 1-1 0 0,1-1 0 0 0,-1 1 1 0 0,1-1-1 0 0,-1 0 1 0 0,0-1-1 0 0,7-4 0 0 0,-17 18 160 0 0,0-1 0 0 0,1 1-1 0 0,0 0 1 0 0,-4 16 0 0 0,5-15-93 0 0,-11 31 19 0 0,3 1 0 0 0,1 0 0 0 0,2 1 1 0 0,3 0-1 0 0,-3 73 0 0 0,10-61 2 0 0,2 0 0 0 0,2 0 1 0 0,3-1-1 0 0,15 59 0 0 0,-6-41-162 0 0,-9-35-108 0 0,1-1-1 0 0,2 0 1 0 0,26 60 0 0 0,-36-120-8012 0 0,-5-20 3604 0 0,2 28 1980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5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24 5361 0 0,'0'0'229'0'0,"-1"-1"-1"0"0,0 1 0 0 0,1-1 1 0 0,-1 1-1 0 0,1-1 1 0 0,-1 1-1 0 0,1-1 0 0 0,-1 1 1 0 0,1-1-1 0 0,-1 0 1 0 0,1 1-1 0 0,0-1 1 0 0,-1 0-1 0 0,1 1 0 0 0,0-1 1 0 0,-1 0-1 0 0,1 1 1 0 0,0-1-1 0 0,0 0 0 0 0,0 0 1 0 0,0 1-1 0 0,0-1 1 0 0,0 0-1 0 0,0 0 1 0 0,0 1-1 0 0,0-1 0 0 0,0 0 1 0 0,0 0-1 0 0,0 1 1 0 0,0-1-1 0 0,1-1 0 0 0,0 2-118 0 0,0-1 0 0 0,-1 1-1 0 0,1 0 1 0 0,0 0 0 0 0,-1 0 0 0 0,1 0-1 0 0,0-1 1 0 0,0 1 0 0 0,-1 0-1 0 0,1 0 1 0 0,0 0 0 0 0,0 0-1 0 0,-1 1 1 0 0,1-1 0 0 0,0 0-1 0 0,-1 0 1 0 0,1 0 0 0 0,0 1 0 0 0,0-1-1 0 0,-1 0 1 0 0,1 1 0 0 0,-1-1-1 0 0,1 0 1 0 0,0 1 0 0 0,-1-1-1 0 0,1 1 1 0 0,-1-1 0 0 0,1 1-1 0 0,-1-1 1 0 0,1 1 0 0 0,-1-1-1 0 0,1 2 1 0 0,4 3-54 0 0,-1 1-1 0 0,0-1 1 0 0,0 1-1 0 0,0 0 1 0 0,-1 0-1 0 0,0 1 0 0 0,0-1 1 0 0,-1 1-1 0 0,4 13 1 0 0,9 68 644 0 0,-9-42-543 0 0,2 1-154 0 0,2 14-16 0 0,2-1-1 0 0,22 64 1 0 0,-23-101-482 0 0,-2-15-2262 0 0,-9-8 2510 0 0,0 0 0 0 0,0 0 0 0 0,1 0 0 0 0,-1 0 1 0 0,0 0-1 0 0,1 0 0 0 0,-1 0 0 0 0,0 0 0 0 0,0 0 0 0 0,1 0 0 0 0,-1 0 1 0 0,0-1-1 0 0,1 1 0 0 0,-1 0 0 0 0,0 0 0 0 0,0 0 0 0 0,0-1 1 0 0,1 1-1 0 0,-1 0 0 0 0,0 0 0 0 0,0 0 0 0 0,0-1 0 0 0,1 1 1 0 0,-1 0-1 0 0,0 0 0 0 0,0-1 0 0 0,0 1 0 0 0,0 0 0 0 0,0-1 0 0 0,0 1 1 0 0,0 0-1 0 0,1 0 0 0 0,-1-1 0 0 0,0 0 0 0 0,1-5-3342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6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4313 0 0,'2'0'549'0'0,"-1"0"1"0"0,0 1-1 0 0,0-1 0 0 0,0 0 0 0 0,0 1 1 0 0,0-1-1 0 0,0 1 0 0 0,0 0 1 0 0,0-1-1 0 0,0 1 0 0 0,0 0 1 0 0,0-1-1 0 0,0 1 0 0 0,0 0 1 0 0,-1 0-1 0 0,1 0 0 0 0,1 1 0 0 0,16 28 1865 0 0,6 34-2450 0 0,17 155 52 0 0,-3-11-507 0 0,-36-200 419 0 0,0 0 1 0 0,1 0-1 0 0,0 0 0 0 0,1 0 0 0 0,-1-1 0 0 0,1 0 0 0 0,1 1 0 0 0,0-1 0 0 0,0-1 0 0 0,9 11 0 0 0,-12-15 48 0 0,0-1 1 0 0,0 1-1 0 0,1 0 1 0 0,-1-1-1 0 0,0 1 0 0 0,1-1 1 0 0,-1 0-1 0 0,1 0 1 0 0,0 0-1 0 0,-1 0 0 0 0,1 0 1 0 0,0-1-1 0 0,0 1 1 0 0,-1-1-1 0 0,1 1 0 0 0,0-1 1 0 0,0 0-1 0 0,0 0 0 0 0,0-1 1 0 0,-1 1-1 0 0,1-1 1 0 0,0 1-1 0 0,0-1 0 0 0,-1 0 1 0 0,1 0-1 0 0,0 0 1 0 0,-1 0-1 0 0,1 0 0 0 0,-1-1 1 0 0,1 1-1 0 0,-1-1 1 0 0,0 0-1 0 0,0 1 0 0 0,3-4 1 0 0,8-7-3 0 0,0-1 1 0 0,-1 0 0 0 0,-1 0-1 0 0,0-1 1 0 0,-1-1 0 0 0,10-17-1 0 0,45-100-54 0 0,-52 103 75 0 0,78-208 134 0 0,-41 98 90 0 0,-40 122 33 0 0,-7 18-105 0 0,-5 10-82 0 0,-28 138 245 0 0,6 0-1 0 0,6 2 0 0 0,3 158 1 0 0,15-289-393 0 0,-1 19-286 0 0,3-1 1 0 0,0 1-1 0 0,9 38 0 0 0,2-47-3515 0 0,1-15-2822 0 0,-11-13 4165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26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31 8898 0 0,'0'-1'204'0'0,"-1"0"-1"0"0,1 0 1 0 0,-1 0 0 0 0,1 0-1 0 0,-1 0 1 0 0,1 0 0 0 0,0 0 0 0 0,0 0-1 0 0,-1 0 1 0 0,1 0 0 0 0,0 0 0 0 0,0 0-1 0 0,0 0 1 0 0,0 0 0 0 0,0 0-1 0 0,0-1 1 0 0,1 1 0 0 0,-1 0 0 0 0,0 0-1 0 0,1 0 1 0 0,-1 0 0 0 0,0 0-1 0 0,1 0 1 0 0,-1 0 0 0 0,2-1 0 0 0,-1 2-83 0 0,0-1 0 0 0,0 1 0 0 0,0 0 0 0 0,0-1 1 0 0,1 1-1 0 0,-1 0 0 0 0,0 0 0 0 0,0 0 0 0 0,0 0 0 0 0,1 0 1 0 0,-1 0-1 0 0,0 0 0 0 0,0 0 0 0 0,0 1 0 0 0,1-1 1 0 0,-1 0-1 0 0,0 1 0 0 0,2 0 0 0 0,10 5 67 0 0,-1 0 0 0 0,22 15 0 0 0,-29-18-100 0 0,8 6-109 0 0,1 1 0 0 0,-1 0 1 0 0,18 19-1 0 0,-27-25-80 0 0,-1 0 0 0 0,1 0 1 0 0,-1 0-1 0 0,0 0 0 0 0,0 1 1 0 0,0 0-1 0 0,0-1 0 0 0,-1 1 0 0 0,0 0 1 0 0,0 0-1 0 0,0 0 0 0 0,0 1 1 0 0,-1-1-1 0 0,1 9 0 0 0,-2-10-65 0 0,-1 0-1 0 0,0-1 0 0 0,0 1 1 0 0,0 0-1 0 0,0 0 0 0 0,-1-1 1 0 0,1 1-1 0 0,-1-1 1 0 0,0 1-1 0 0,0-1 0 0 0,0 0 1 0 0,-1 0-1 0 0,1 0 0 0 0,-1 0 1 0 0,0 0-1 0 0,1 0 0 0 0,-1-1 1 0 0,0 1-1 0 0,-6 3 1 0 0,-9 5-402 0 0,0-1 1 0 0,-28 13-1 0 0,28-15 516 0 0,-5 1 353 0 0,-1-1 0 0 0,0-1 0 0 0,0-1 0 0 0,-41 6 1 0 0,4-2 2063 0 0,93-2 870 0 0,52 14-3576 0 0,-55-16-674 0 0,0-2-1 0 0,56 2 0 0 0,-72-6-55 0 0,0-1-1 0 0,1-1 0 0 0,-1 0 1 0 0,0 0-1 0 0,0-1 0 0 0,0-1 0 0 0,-1 0 1 0 0,23-11-1 0 0,-17 5-1717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31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20 167 4361 0 0,'-2'-3'315'0'0,"0"0"1"0"0,0 0-1 0 0,0 0 1 0 0,0 0-1 0 0,0 0 0 0 0,1-1 1 0 0,-1 1-1 0 0,1 0 1 0 0,0-1-1 0 0,0 1 0 0 0,1-1 1 0 0,-1 1-1 0 0,1-1 1 0 0,-1 1-1 0 0,1-1 0 0 0,0 1 1 0 0,0-1-1 0 0,1 0 1 0 0,-1 1-1 0 0,1-1 0 0 0,0 1 1 0 0,0-1-1 0 0,0 1 1 0 0,0 0-1 0 0,0-1 0 0 0,1 1 1 0 0,3-5-1 0 0,-3 7-264 0 0,1 0-1 0 0,-1 1 1 0 0,1-1-1 0 0,0 1 1 0 0,-1 0-1 0 0,1 0 1 0 0,0 0-1 0 0,-1 0 1 0 0,1 0-1 0 0,-1 1 0 0 0,1-1 1 0 0,0 1-1 0 0,-1 0 1 0 0,1-1-1 0 0,2 2 1 0 0,19 3 28 0 0,3-6 130 0 0,0-2-1 0 0,-1-1 1 0 0,41-12-1 0 0,29-5-67 0 0,-46 17-137 0 0,0 2-1 0 0,69 5 1 0 0,-8 1 36 0 0,-84-6 186 0 0,0-1 1 0 0,35-8 0 0 0,-55 10-197 0 0,11-5-340 0 0,-23 4-2212 0 0,-38 0-4066 0 0,23 2 5071 0 0,1-2 521 0 0,7 1-1150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32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6 5633 0 0,'0'-1'139'0'0,"-1"0"-1"0"0,0 1 1 0 0,0-1-1 0 0,0 1 1 0 0,1-1-1 0 0,-1 1 1 0 0,0 0-1 0 0,0-1 1 0 0,0 1-1 0 0,0 0 1 0 0,0 0-1 0 0,0-1 1 0 0,0 1-1 0 0,0 0 1 0 0,0 0-1 0 0,0 0 1 0 0,1 0-1 0 0,-1 0 1 0 0,0 1-1 0 0,0-1 1 0 0,0 0-1 0 0,0 0 1 0 0,0 0-1 0 0,0 1 1 0 0,-1 0-1 0 0,1 0-61 0 0,1 0-1 0 0,-1-1 1 0 0,1 1-1 0 0,0 0 0 0 0,-1 0 1 0 0,1 0-1 0 0,0 0 1 0 0,0 0-1 0 0,0 0 1 0 0,0 0-1 0 0,0-1 0 0 0,0 1 1 0 0,0 0-1 0 0,0 0 1 0 0,0 0-1 0 0,0 0 0 0 0,0 0 1 0 0,1 0-1 0 0,-1 0 1 0 0,0 0-1 0 0,1 0 0 0 0,0 2 52 0 0,0 0 1 0 0,0-1-1 0 0,0 1 0 0 0,0-1 0 0 0,1 0 0 0 0,-1 1 0 0 0,1-1 0 0 0,0 0 0 0 0,-1 0 0 0 0,1 1 1 0 0,0-2-1 0 0,0 1 0 0 0,1 0 0 0 0,-1 0 0 0 0,0-1 0 0 0,0 1 0 0 0,1-1 0 0 0,4 3 1 0 0,25-1 243 0 0,46 0 1 0 0,-56-3-358 0 0,0 0 0 0 0,-1 2 0 0 0,1 0 0 0 0,0 2-1 0 0,36 9 1 0 0,-53-11-24 0 0,0 0 0 0 0,0 0-1 0 0,0 1 1 0 0,0-1 0 0 0,-1 1-1 0 0,8 6 1 0 0,-11-9 9 0 0,-1 1 0 0 0,1 0 0 0 0,0-1 0 0 0,-1 1 0 0 0,1 0-1 0 0,-1 0 1 0 0,1 0 0 0 0,-1 0 0 0 0,1 0 0 0 0,-1-1 0 0 0,1 1 0 0 0,-1 0 0 0 0,0 0 0 0 0,1 0 0 0 0,-1 0-1 0 0,0 0 1 0 0,0 0 0 0 0,0 0 0 0 0,0 0 0 0 0,0 0 0 0 0,0 0 0 0 0,0 0 0 0 0,0 0 0 0 0,0 0 0 0 0,-1 0-1 0 0,1 0 1 0 0,0 0 0 0 0,-1 0 0 0 0,1 0 0 0 0,0 0 0 0 0,-1 0 0 0 0,1 0 0 0 0,-1 0 0 0 0,0-1 0 0 0,1 1 0 0 0,-1 0-1 0 0,0 0 1 0 0,1-1 0 0 0,-1 1 0 0 0,-1 1 0 0 0,-64 53 131 0 0,47-40-106 0 0,1 0 1 0 0,-32 34 0 0 0,-71 121 160 0 0,90-122 364 0 0,28-45-432 0 0,1 1 0 0 0,-1 0 0 0 0,1 0 1 0 0,0 0-1 0 0,1 0 0 0 0,-1 0 0 0 0,1 1 0 0 0,0-1 0 0 0,0 0 0 0 0,0 1 0 0 0,0-1 0 0 0,1 9 0 0 0,-2 23 225 0 0,2-35-303 0 0,6-7-3254 0 0,-5 6 2853 0 0,-1 0 1 0 0,0-1-1 0 0,0 1 0 0 0,0-1 1 0 0,1 1-1 0 0,-1 0 0 0 0,0-1 1 0 0,0 1-1 0 0,0-1 0 0 0,0 1 1 0 0,0-1-1 0 0,0 1 0 0 0,0-1 1 0 0,0 1-1 0 0,0 0 0 0 0,0-1 1 0 0,0 1-1 0 0,0-1 0 0 0,0 1 1 0 0,-1-1-1 0 0,1 1 0 0 0,0-1 1 0 0,0 1-1 0 0,-1-1 0 0 0,0 1-2481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1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37 4417 0 0,'1'-10'380'0'0,"-1"9"-43"0"0,1 0 0 0 0,-1 0 1 0 0,0-1-1 0 0,1 1 0 0 0,-1 0 1 0 0,0-1-1 0 0,0 1 0 0 0,0 0 1 0 0,0-1-1 0 0,0 1 1 0 0,0 0-1 0 0,-1-1 0 0 0,1 1 1 0 0,0 0-1 0 0,-1 0 0 0 0,1-1 1 0 0,-1 1-1 0 0,1 0 0 0 0,-1-2 1 0 0,0 3-53 0 0,-19 21 1590 0 0,10-1-1796 0 0,1 0 0 0 0,1 1 0 0 0,-11 41-1 0 0,3-8 2 0 0,-121 434-31 0 0,128-440 75 0 0,3 2-1 0 0,1-1 1 0 0,3 0-1 0 0,2 1 1 0 0,2-1 0 0 0,2 1-1 0 0,20 88 1 0 0,-18-115-122 0 0,3 19-12 0 0,-9-97-9400 0 0,-2 42 5995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1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0 9146 0 0,'-3'1'192'0'0,"-1"0"0"0"0,1 1 0 0 0,-1-1 1 0 0,1 1-1 0 0,0-1 0 0 0,0 1 0 0 0,-1 0 0 0 0,1 0 0 0 0,1 0 0 0 0,-1 1 1 0 0,0-1-1 0 0,0 1 0 0 0,1 0 0 0 0,0-1 0 0 0,-1 1 0 0 0,1 0 1 0 0,0 0-1 0 0,1 1 0 0 0,-1-1 0 0 0,0 0 0 0 0,1 0 0 0 0,0 1 1 0 0,0-1-1 0 0,0 1 0 0 0,0 0 0 0 0,0-1 0 0 0,1 1 0 0 0,-1 5 0 0 0,1 11-286 0 0,0-1-1 0 0,2 1 1 0 0,0-1-1 0 0,5 24 1 0 0,-2-19 450 0 0,-5-21-355 0 0,3 15-5 0 0,0 1 1 0 0,1-1 0 0 0,1 0-1 0 0,0 0 1 0 0,1 0-1 0 0,11 21 1 0 0,-16-38-2 0 0,0 1-1 0 0,0-1 1 0 0,0 1 0 0 0,0-1 0 0 0,0 1-1 0 0,1-1 1 0 0,-1 0 0 0 0,0 1-1 0 0,1-1 1 0 0,-1 0 0 0 0,1 0-1 0 0,-1 0 1 0 0,1 0 0 0 0,-1 0-1 0 0,1 0 1 0 0,0-1 0 0 0,-1 1-1 0 0,1 0 1 0 0,0-1 0 0 0,0 1-1 0 0,2-1 1 0 0,-1 0 20 0 0,0 0 0 0 0,-1-1-1 0 0,1 1 1 0 0,-1-1 0 0 0,1 0-1 0 0,-1 1 1 0 0,1-1 0 0 0,-1-1-1 0 0,0 1 1 0 0,1 0 0 0 0,-1 0-1 0 0,0-1 1 0 0,3-2 0 0 0,6-6 116 0 0,0-1 1 0 0,-1 0-1 0 0,0-1 1 0 0,9-15 0 0 0,-13 19-76 0 0,1-3-34 0 0,1 0 0 0 0,0 0 0 0 0,1 1 0 0 0,0 0 1 0 0,1 1-1 0 0,0 0 0 0 0,0 0 0 0 0,1 1 0 0 0,0 0 0 0 0,1 1 0 0 0,15-7 0 0 0,9 7-43 0 0,-33 8-53 0 0,1-1 0 0 0,-1-1-1 0 0,0 1 1 0 0,0 0 0 0 0,0-1 0 0 0,0 0 0 0 0,0 0 0 0 0,-1 0 0 0 0,1 0 0 0 0,0 0-1 0 0,0 0 1 0 0,0-1 0 0 0,-1 1 0 0 0,1-1 0 0 0,-1 0 0 0 0,3-2 0 0 0,-3 2-512 0 0,0 0 0 0 0,-1 1 0 0 0,0-1 0 0 0,1 0 1 0 0,-1 0-1 0 0,0 0 0 0 0,0 0 0 0 0,0 0 0 0 0,0 0 0 0 0,-1 0 0 0 0,1-1 1 0 0,-1 1-1 0 0,1-4 0 0 0,1-1-1292 0 0,0-1-952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2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26 4785 0 0,'-6'-4'875'0'0,"0"1"0"0"0,1-1 1 0 0,-1 1-1 0 0,-1 0 0 0 0,1 1 0 0 0,-8-3 0 0 0,13 4-786 0 0,-1 1 0 0 0,1 0 0 0 0,0 0-1 0 0,0 0 1 0 0,-1 0 0 0 0,1 0 0 0 0,0 0 0 0 0,0 0-1 0 0,0 0 1 0 0,-1 0 0 0 0,1 1 0 0 0,0-1-1 0 0,0 0 1 0 0,0 1 0 0 0,-1-1 0 0 0,1 1 0 0 0,0-1-1 0 0,0 1 1 0 0,0 0 0 0 0,0-1 0 0 0,0 1-1 0 0,0 0 1 0 0,0 0 0 0 0,1 0 0 0 0,-1 0 0 0 0,0 0-1 0 0,0 0 1 0 0,1 0 0 0 0,-1 0 0 0 0,0 0-1 0 0,1 0 1 0 0,-1 0 0 0 0,1 0 0 0 0,-1 0-1 0 0,1 1 1 0 0,0-1 0 0 0,0 0 0 0 0,-1 0 0 0 0,1 0-1 0 0,0 3 1 0 0,-1 4-85 0 0,-6 29 0 0 0,-3 59 1 0 0,9-86-24 0 0,1-1 0 0 0,0 1-1 0 0,1-1 1 0 0,0 1 0 0 0,1-1-1 0 0,0 0 1 0 0,0 1 0 0 0,1-1-1 0 0,0 0 1 0 0,0 0 0 0 0,9 15-1 0 0,-11-22-3 0 0,1 0 0 0 0,-1 0 0 0 0,1-1 0 0 0,-1 1 0 0 0,1 0 0 0 0,-1-1 0 0 0,1 1 0 0 0,0-1 0 0 0,0 1 0 0 0,0-1-1 0 0,0 0 1 0 0,0 1 0 0 0,0-1 0 0 0,0 0 0 0 0,0-1 0 0 0,1 1 0 0 0,-1 0 0 0 0,0-1 0 0 0,0 1 0 0 0,1-1 0 0 0,3 1 0 0 0,-2-2-13 0 0,1 1 0 0 0,-1-1 1 0 0,0 0-1 0 0,1 0 0 0 0,-1 0 1 0 0,0-1-1 0 0,0 1 0 0 0,0-1 1 0 0,0 0-1 0 0,7-4 0 0 0,1-3-28 0 0,0 0 1 0 0,-1-1-1 0 0,1 0 0 0 0,-2 0 0 0 0,17-21 0 0 0,-24 27 70 0 0,0 0 0 0 0,0 0 0 0 0,-1 0 0 0 0,1 0 0 0 0,-1-1 0 0 0,0 1 0 0 0,0-1 0 0 0,0 1 0 0 0,-1-1-1 0 0,1 0 1 0 0,-1 0 0 0 0,0 1 0 0 0,-1-1 0 0 0,1 0 0 0 0,-1 0 0 0 0,0 0 0 0 0,0 0 0 0 0,-1 0 0 0 0,1 0-1 0 0,-1 1 1 0 0,0-1 0 0 0,0 0 0 0 0,-1 0 0 0 0,1 1 0 0 0,-1-1 0 0 0,0 1 0 0 0,-1-1 0 0 0,1 1 0 0 0,-1 0-1 0 0,1 0 1 0 0,-1 0 0 0 0,0 0 0 0 0,-1 0 0 0 0,1 1 0 0 0,-1 0 0 0 0,0-1 0 0 0,1 1 0 0 0,-1 1 0 0 0,-7-5 0 0 0,7 5 39 0 0,0-1 1 0 0,0 1-1 0 0,0 0 1 0 0,0 0 0 0 0,-1 1-1 0 0,1-1 1 0 0,-1 1-1 0 0,1 0 1 0 0,-1 0 0 0 0,0 0-1 0 0,1 0 1 0 0,-1 1 0 0 0,0 0-1 0 0,0 0 1 0 0,-6 1-1 0 0,5 1-34 0 0,-1 0 0 0 0,1 0 0 0 0,0 0 0 0 0,0 1 0 0 0,0 0 0 0 0,0 0 0 0 0,0 0 0 0 0,0 1 0 0 0,1 0 0 0 0,-8 6 0 0 0,9-6-265 0 0,-19 18-417 0 0,15-7-3190 0 0,8-15 3787 0 0,0 0-1 0 0,0 0 1 0 0,0 0-1 0 0,0 0 1 0 0,0 1 0 0 0,0-1-1 0 0,0 0 1 0 0,0 0-1 0 0,0 0 1 0 0,0 0 0 0 0,0 1-1 0 0,1-1 1 0 0,-1 0-1 0 0,0 0 1 0 0,0 0-1 0 0,0 0 1 0 0,0 0 0 0 0,0 0-1 0 0,0 1 1 0 0,0-1-1 0 0,1 0 1 0 0,-1 0 0 0 0,0 0-1 0 0,0 0 1 0 0,0 0-1 0 0,0 0 1 0 0,1 0 0 0 0,-1 0-1 0 0,0 0 1 0 0,0 0-1 0 0,0 0 1 0 0,0 0 0 0 0,0 0-1 0 0,1 1 1 0 0,-1-1-1 0 0,0 0 1 0 0,0 0-1 0 0,0-1 1 0 0,1 1 0 0 0,-1 0-1 0 0,0 0 1 0 0,0 0-1 0 0,0 0 1 0 0,0 0 0 0 0,0 0-1 0 0,1 0 1 0 0,-1 0-1 0 0,0 0 1 0 0,0 0 0 0 0,0 0-1 0 0,1-1 1 0 0,7-3-913 0 0,-5 1-1243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32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95 5025 0 0,'-6'0'182'0'0,"0"-1"-1"0"0,0 1 0 0 0,0-1 1 0 0,0 0-1 0 0,0 0 1 0 0,-11-4-1 0 0,15 4-99 0 0,1 1 1 0 0,-1-1-1 0 0,1 0 0 0 0,-1 0 0 0 0,0 0 0 0 0,1 0 0 0 0,0 0 1 0 0,-1 0-1 0 0,1-1 0 0 0,0 1 0 0 0,-1 0 0 0 0,1-1 0 0 0,0 1 1 0 0,0-1-1 0 0,0 1 0 0 0,0-1 0 0 0,1 1 0 0 0,-1-1 0 0 0,0 0 1 0 0,0 1-1 0 0,1-1 0 0 0,0 0 0 0 0,-1 0 0 0 0,1 1 0 0 0,0-1 1 0 0,-1-3-1 0 0,2 2 32 0 0,-1 1 1 0 0,0 0-1 0 0,1 0 0 0 0,-1 0 1 0 0,1 0-1 0 0,0 0 1 0 0,-1 0-1 0 0,1 0 1 0 0,0 0-1 0 0,0 0 0 0 0,0 1 1 0 0,1-1-1 0 0,-1 0 1 0 0,0 0-1 0 0,1 1 0 0 0,-1-1 1 0 0,1 1-1 0 0,-1-1 1 0 0,1 1-1 0 0,0 0 1 0 0,0 0-1 0 0,-1 0 0 0 0,1 0 1 0 0,0 0-1 0 0,0 0 1 0 0,0 0-1 0 0,0 0 0 0 0,4 0 1 0 0,-5 2 58 0 0,0-1 0 0 0,0 1 0 0 0,-1-1-1 0 0,1 1 1 0 0,0-1 0 0 0,0 1 0 0 0,0 0 0 0 0,-1 0 0 0 0,1-1 0 0 0,0 1 0 0 0,-1 0 0 0 0,1 0 0 0 0,0 0 0 0 0,-1 0-1 0 0,0 0 1 0 0,1 0 0 0 0,-1 0 0 0 0,1 0 0 0 0,-1 0 0 0 0,0 0 0 0 0,0 0 0 0 0,1 1 0 0 0,-1-1-37 0 0,0-1-6 0 0,0 0 21 0 0,0 0-18 0 0,11 0 1300 0 0,-11 0-1437 0 0,1 0-1 0 0,0 0 1 0 0,-1 0 0 0 0,1 0 0 0 0,0 0-1 0 0,-1 0 1 0 0,1 0 0 0 0,-1 0 0 0 0,1 1-1 0 0,-1-1 1 0 0,1 0 0 0 0,0 0 0 0 0,-1 0-1 0 0,1 1 1 0 0,-1-1 0 0 0,1 0 0 0 0,-1 1-1 0 0,1-1 1 0 0,-1 1 0 0 0,1-1 0 0 0,0 1-1 0 0,-1-1 49 0 0,-20 11 366 0 0,-7 4-128 0 0,22-12-261 0 0,0-1 0 0 0,0 1 0 0 0,0 0 1 0 0,0 1-1 0 0,0-1 0 0 0,0 1 1 0 0,1 0-1 0 0,0 0 0 0 0,0 0 1 0 0,0 1-1 0 0,-3 4 0 0 0,4-1-30 0 0,-1-1 0 0 0,2 1 0 0 0,-1 0-1 0 0,1 0 1 0 0,0-1 0 0 0,1 2 0 0 0,0-1 0 0 0,0 0-1 0 0,1 0 1 0 0,0 0 0 0 0,1 12 0 0 0,0 5-381 0 0,-1-23-197 0 0,0 14-995 0 0,-4-10-7687 0 0,3-6 5343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3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4865 0 0,'0'7'574'0'0,"-1"0"-1"0"0,0 0 1 0 0,-1 0 0 0 0,0 0-1 0 0,0 0 1 0 0,-5 10-1 0 0,4-10-70 0 0,1-1-1 0 0,0 1 0 0 0,0 0 0 0 0,0 0 1 0 0,0 0-1 0 0,0 12 0 0 0,4 21 342 0 0,2 1-1 0 0,16 67 1 0 0,-5-35-296 0 0,-12-51-822 0 0,2 0-1 0 0,0 0 0 0 0,1-1 0 0 0,2 1 1 0 0,0-2-1 0 0,16 30 0 0 0,-9-35-2638 0 0,-15-14 2751 0 0,0-1 0 0 0,0 0 0 0 0,1 1 0 0 0,-1-1 0 0 0,0 0 0 0 0,1 1 0 0 0,-1-1 0 0 0,1 0 0 0 0,-1 1 0 0 0,0-1 1 0 0,1 0-1 0 0,-1 0 0 0 0,1 0 0 0 0,-1 0 0 0 0,1 1 0 0 0,-1-1 0 0 0,1 0 0 0 0,-1 0 0 0 0,1 0 0 0 0,-1 0 0 0 0,1 0 0 0 0,-1 0 0 0 0,1 0 0 0 0,-1 0 0 0 0,0 0 0 0 0,1 0 0 0 0,-1 0 0 0 0,1-1 0 0 0,-1 1 1 0 0,1 0-1 0 0,-1 0 0 0 0,1 0 0 0 0,-1-1 0 0 0,0 1 0 0 0,1 0 0 0 0,-1 0 0 0 0,1-1 0 0 0,1-2-2227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3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19 4977 0 0,'-2'-9'30'0'0,"-3"0"4625"0"0,1 9-397 0 0,1 12-3384 0 0,8 149-811 0 0,7-54-3207 0 0,-11-96 2157 0 0,-2-8 654 0 0,1-1 0 0 0,0 0 0 0 0,0 1-1 0 0,0-1 1 0 0,1 0 0 0 0,-1 0 0 0 0,1 1-1 0 0,-1-1 1 0 0,1 0 0 0 0,0 0-1 0 0,0 1 1 0 0,-1-1 0 0 0,2 0 0 0 0,-1 0-1 0 0,0 0 1 0 0,0 0 0 0 0,1-1 0 0 0,1 4-1 0 0,1-5-2092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3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25 5313 0 0,'2'-6'926'0'0,"4"-8"600"0"0,-6 14-1442 0 0,0 0 0 0 0,0 0 0 0 0,0 0 0 0 0,0-1 0 0 0,0 1 0 0 0,0 0 0 0 0,0 0 0 0 0,0 0 0 0 0,0 0 0 0 0,0 0 0 0 0,0-1 0 0 0,0 1 0 0 0,0 0 0 0 0,0 0 0 0 0,0 0 0 0 0,0 0 0 0 0,0-1 0 0 0,0 1 0 0 0,0 0 0 0 0,0 0 0 0 0,0 0-1 0 0,-1 0 1 0 0,1 0 0 0 0,0 0 0 0 0,0-1 0 0 0,0 1 0 0 0,0 0 0 0 0,0 0 0 0 0,0 0 0 0 0,0 0 0 0 0,0 0 0 0 0,-1 0 0 0 0,1 0 0 0 0,0 0 0 0 0,0-1 0 0 0,0 1 0 0 0,0 0 0 0 0,0 0 0 0 0,0 0 0 0 0,-1 0 0 0 0,1 0 0 0 0,0 0 0 0 0,0 0 0 0 0,0 0 0 0 0,0 0 0 0 0,0 0 0 0 0,-1 0 0 0 0,1 0 0 0 0,0 0 0 0 0,0 0 0 0 0,0 0 0 0 0,0 0-1 0 0,0 0 1 0 0,-1 0 0 0 0,1 0 0 0 0,0 0 0 0 0,0 0 0 0 0,0 1 0 0 0,0-1 0 0 0,0 0 0 0 0,-1 0 0 0 0,1 0 0 0 0,0 0 0 0 0,0 0 0 0 0,0 0 0 0 0,0 0 0 0 0,0 0 0 0 0,0 0 0 0 0,0 1 0 0 0,-2 1 41 0 0,0 1 0 0 0,1 0 0 0 0,0 0 1 0 0,0 0-1 0 0,0 0 0 0 0,0 0 0 0 0,0 0 0 0 0,0 0 0 0 0,1 0 1 0 0,-1 5-1 0 0,-1 3 4 0 0,-9 32-63 0 0,-10 76 1 0 0,19-105-142 0 0,1 0 1 0 0,1 1-1 0 0,0-1 1 0 0,1 0-1 0 0,1 0 1 0 0,0 0-1 0 0,0 0 1 0 0,2 0-1 0 0,7 21 0 0 0,-6-23-226 0 0,0 0-1 0 0,0 1 1 0 0,-2 0-1 0 0,5 19 0 0 0,-8-30 278 0 0,1 1 1 0 0,-1 0-1 0 0,0-1 0 0 0,1 1 0 0 0,-1-1 0 0 0,0 1 0 0 0,0 0 0 0 0,-1-1 0 0 0,1 1 0 0 0,-1-1 0 0 0,1 1 0 0 0,-1-1 0 0 0,0 1 0 0 0,0-1 0 0 0,0 1 1 0 0,0-1-1 0 0,0 0 0 0 0,0 1 0 0 0,-1-1 0 0 0,1 0 0 0 0,-1 0 0 0 0,0 0 0 0 0,1 0 0 0 0,-1 0 0 0 0,0-1 0 0 0,0 1 0 0 0,0 0 0 0 0,0-1 0 0 0,-1 0 1 0 0,-2 2-1 0 0,3-2 48 0 0,0 0 1 0 0,1-1 0 0 0,-1 1 0 0 0,0-1-1 0 0,0 0 1 0 0,0 1 0 0 0,1-1 0 0 0,-1 0-1 0 0,0 0 1 0 0,0 0 0 0 0,0-1 0 0 0,0 1-1 0 0,1 0 1 0 0,-1-1 0 0 0,0 1-1 0 0,0-1 1 0 0,1 1 0 0 0,-1-1 0 0 0,-3-2-1 0 0,2 1 54 0 0,0 0-1 0 0,-1-1 0 0 0,1 0 1 0 0,0 0-1 0 0,0 0 0 0 0,0 0 0 0 0,1 0 1 0 0,-4-6-1 0 0,0-2 104 0 0,0 0 0 0 0,1 0 0 0 0,0 0 0 0 0,-7-25 0 0 0,11 33-167 0 0,0-1 0 0 0,0 1 0 0 0,1-1 1 0 0,-1 1-1 0 0,1-1 0 0 0,0 0 0 0 0,0 1 1 0 0,0-1-1 0 0,0 0 0 0 0,0 1 0 0 0,1-1 0 0 0,0 1 1 0 0,-1-1-1 0 0,2 1 0 0 0,-1-1 0 0 0,0 1 1 0 0,1-1-1 0 0,-1 1 0 0 0,1 0 0 0 0,0 0 0 0 0,0 0 1 0 0,5-6-1 0 0,-2 5-53 0 0,1 0 0 0 0,0 0-1 0 0,0 0 1 0 0,0 1 0 0 0,0-1 0 0 0,0 1 0 0 0,1 1 0 0 0,0 0 0 0 0,-1-1-1 0 0,1 2 1 0 0,8-2 0 0 0,40-3-2596 0 0,-53 5 2304 0 0,0 1-1 0 0,1 0 0 0 0,-1 0 0 0 0,0 0 1 0 0,1 1-1 0 0,-1-1 0 0 0,0 0 0 0 0,0 1 0 0 0,1 0 1 0 0,-1-1-1 0 0,0 1 0 0 0,0 0 0 0 0,0 0 0 0 0,0 0 1 0 0,0 1-1 0 0,0-1 0 0 0,0 0 0 0 0,0 1 1 0 0,0-1-1 0 0,2 4 0 0 0,-2 0-1672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4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5 144 5553 0 0,'-5'0'2312'0'0,"8"-2"-960"0"0,7-3-708 0 0,67-44-182 0 0,8-4-1788 0 0,-27 21-2481 0 0,-58 32 3799 0 0,0 0-1 0 0,1-1 0 0 0,-1 1 0 0 0,1 0 1 0 0,-1 0-1 0 0,1-1 0 0 0,-1 1 0 0 0,1 0 0 0 0,-1 0 1 0 0,1 0-1 0 0,0-1 0 0 0,-1 1 0 0 0,1 0 1 0 0,-1 0-1 0 0,1 0 0 0 0,-1 0 0 0 0,1 0 0 0 0,0 0 1 0 0,-1 0-1 0 0,1 0 0 0 0,-1 0 0 0 0,1 1 1 0 0,-1-1-1 0 0,1 0 0 0 0,-1 0 0 0 0,1 0 0 0 0,-1 1 1 0 0,1-1-1 0 0,-1 0 0 0 0,1 1 0 0 0,-1-1 0 0 0,1 0 1 0 0,-1 1-1 0 0,1 0 0 0 0,0 0-4 0 0,0 1 0 0 0,-1 0-1 0 0,1-1 1 0 0,-1 1 0 0 0,0-1 0 0 0,1 1-1 0 0,-1 0 1 0 0,0-1 0 0 0,0 1-1 0 0,0 0 1 0 0,-1 3 0 0 0,0 1 537 0 0,0 0 1 0 0,0 1-1 0 0,-1-1 1 0 0,1 0-1 0 0,-6 10 1 0 0,5-13-196 0 0,1 1 1 0 0,-1-1-1 0 0,1 0 1 0 0,0 1-1 0 0,0 0 1 0 0,0-1-1 0 0,0 1 0 0 0,1-1 1 0 0,-1 1-1 0 0,1 0 1 0 0,0-1-1 0 0,0 6 1 0 0,9 50-703 0 0,-3-23 479 0 0,-5-22-342 0 0,3 26-871 0 0,7-18-2989 0 0,-11-22 4038 0 0,1 0 0 0 0,-1 0 0 0 0,0 0 0 0 0,1 0 0 0 0,-1 1 0 0 0,0-1-1 0 0,1 0 1 0 0,-1 0 0 0 0,1 0 0 0 0,-1 0 0 0 0,0 0 0 0 0,1 0 0 0 0,-1 0 0 0 0,0 0 0 0 0,1 0 0 0 0,-1 0 0 0 0,1 0-1 0 0,-1-1 1 0 0,0 1 0 0 0,1 0 0 0 0,-1 0 0 0 0,0 0 0 0 0,1 0 0 0 0,-1 0 0 0 0,0-1 0 0 0,1 1 0 0 0,-1 0 0 0 0,0 0 0 0 0,0-1-1 0 0,1 1 1 0 0,-1 0 0 0 0,0 0 0 0 0,0-1 0 0 0,1 1 0 0 0,-1-1 0 0 0,5-4-2283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4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14 5145 0 0,'-1'-1'305'0'0,"0"0"0"0"0,0 0 0 0 0,0 0 0 0 0,-1 0 0 0 0,1 0 0 0 0,0 0 0 0 0,0 0 0 0 0,-1 0 0 0 0,1 0 0 0 0,0 1 0 0 0,-1-1 0 0 0,1 1 0 0 0,-1-1 0 0 0,1 1 0 0 0,-1-1 0 0 0,1 1 0 0 0,-1 0 0 0 0,1 0 0 0 0,-3 0 0 0 0,3 0-173 0 0,0 1-1 0 0,0-1 1 0 0,-1 1 0 0 0,1-1 0 0 0,0 1 0 0 0,0 0 0 0 0,0 0 0 0 0,0 0 0 0 0,0-1-1 0 0,0 1 1 0 0,0 0 0 0 0,0 0 0 0 0,0 1 0 0 0,0-1 0 0 0,0 0 0 0 0,0 0 0 0 0,1 0-1 0 0,-1 0 1 0 0,1 1 0 0 0,-1-1 0 0 0,1 0 0 0 0,-1 1 0 0 0,1 1 0 0 0,-7 20-124 0 0,1 1 1 0 0,1 0-1 0 0,2 1 0 0 0,0-1 1 0 0,1 29-1 0 0,3-24-1448 0 0,1-1 1 0 0,5 31-1 0 0,-6-57 1138 0 0,-1 0-1 0 0,0 0 1 0 0,1 0 0 0 0,-1 0 0 0 0,1 0 0 0 0,0 0 0 0 0,0 0-1 0 0,0 0 1 0 0,0 0 0 0 0,0 0 0 0 0,0-1 0 0 0,0 1 0 0 0,0 0-1 0 0,1 0 1 0 0,-1-1 0 0 0,1 1 0 0 0,-1-1 0 0 0,3 2 0 0 0,1-3-1970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4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36 4841 0 0,'-2'-21'705'0'0,"2"21"-487"0"0,0-1 0 0 0,0 0 1 0 0,0 1-1 0 0,0-1 0 0 0,0 1 0 0 0,0-1 0 0 0,0 0 0 0 0,-1 1 0 0 0,1-1 0 0 0,0 0 0 0 0,0 1 0 0 0,-1-1 0 0 0,1 1 0 0 0,0-1 0 0 0,-1 1 0 0 0,1-1 0 0 0,-1 1 0 0 0,1-1 0 0 0,0 1 0 0 0,-1-1 0 0 0,1 1 1 0 0,-1 0-1 0 0,0-1 0 0 0,1 1 0 0 0,-1 0 0 0 0,1-1 0 0 0,-2 1 0 0 0,19 50 1678 0 0,-10-31-2097 0 0,-1-1-1 0 0,-1 1 1 0 0,0 0 0 0 0,-2 0-1 0 0,0 1 1 0 0,-1-1-1 0 0,-1 1 1 0 0,-3 36 0 0 0,1-43-69 0 0,-1 0 1 0 0,0 1 0 0 0,-1-1-1 0 0,-1 0 1 0 0,0 0-1 0 0,-1-1 1 0 0,0 0 0 0 0,-1 1-1 0 0,-1-2 1 0 0,1 1 0 0 0,-2-1-1 0 0,0 0 1 0 0,-16 18-1 0 0,22-27 322 0 0,0 0-1 0 0,0 0 0 0 0,0 0 0 0 0,-1-1 0 0 0,1 1 0 0 0,0 0 0 0 0,-1-1 1 0 0,0 0-1 0 0,1 1 0 0 0,-1-1 0 0 0,0 0 0 0 0,1 0 0 0 0,-1-1 0 0 0,0 1 1 0 0,0-1-1 0 0,0 1 0 0 0,0-1 0 0 0,1 0 0 0 0,-1 0 0 0 0,0 0 0 0 0,0 0 1 0 0,0-1-1 0 0,0 1 0 0 0,0-1 0 0 0,1 1 0 0 0,-1-1 0 0 0,0 0 1 0 0,0 0-1 0 0,1-1 0 0 0,-1 1 0 0 0,1 0 0 0 0,-1-1 0 0 0,1 0 0 0 0,-3-1 1 0 0,2 0 6 0 0,0 1 0 0 0,1-1 0 0 0,-1 0 0 0 0,1 0 0 0 0,-1 0 0 0 0,1 0 0 0 0,0 0 0 0 0,0-1 0 0 0,0 1 0 0 0,1-1 0 0 0,-1 1 0 0 0,1-1 0 0 0,0 1 0 0 0,0-1 0 0 0,0 0 0 0 0,0 0 0 0 0,1 0 0 0 0,0 1 0 0 0,-1-1 0 0 0,1 0 1 0 0,1 0-1 0 0,-1 0 0 0 0,0 0 0 0 0,1 1 0 0 0,1-6 0 0 0,3-5-4 0 0,1 0 1 0 0,0 0 0 0 0,1 0-1 0 0,1 1 1 0 0,17-24 0 0 0,-19 30-64 0 0,0-1 1 0 0,1 1 0 0 0,0 1-1 0 0,0-1 1 0 0,1 1 0 0 0,0 0-1 0 0,0 1 1 0 0,0 0-1 0 0,1 0 1 0 0,11-4 0 0 0,-18 8-184 0 0,1 0 0 0 0,-1 1 0 0 0,0 0 0 0 0,0-1 0 0 0,1 1 0 0 0,-1 0 0 0 0,0 0-1 0 0,1 0 1 0 0,-1 1 0 0 0,0-1 0 0 0,0 0 0 0 0,1 1 0 0 0,-1 0 0 0 0,0-1 0 0 0,0 1 0 0 0,0 0 0 0 0,0 0 0 0 0,0 0 0 0 0,0 0 0 0 0,0 1 0 0 0,0-1 0 0 0,0 0 0 0 0,0 1 0 0 0,-1 0 0 0 0,1-1 0 0 0,-1 1 0 0 0,1 0 0 0 0,-1 0 0 0 0,0 0 0 0 0,1-1 0 0 0,-1 2-1 0 0,0-1 1 0 0,0 0 0 0 0,-1 0 0 0 0,2 3 0 0 0,0 6-2354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5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13 158 5681 0 0,'0'0'46'0'0,"-12"-1"4238"0"0,21-8-2488 0 0,-6 6-2042 0 0,38-26 239 0 0,0 1-1 0 0,59-29 0 0 0,-94 54-66 0 0,43-19-687 0 0,-48 21 752 0 0,1 0 1 0 0,0 0-1 0 0,0 1 1 0 0,0-1-1 0 0,0 1 1 0 0,0-1-1 0 0,1 1 0 0 0,-1 0 1 0 0,0 0-1 0 0,0 0 1 0 0,0 0-1 0 0,0 0 1 0 0,0 0-1 0 0,0 1 1 0 0,0-1-1 0 0,0 1 1 0 0,0-1-1 0 0,0 1 0 0 0,0 0 1 0 0,0 0-1 0 0,0 0 1 0 0,2 1-1 0 0,-3 2 158 0 0,1 0 0 0 0,-1-1 0 0 0,0 1 0 0 0,0 0 0 0 0,0 0 0 0 0,-1 0 0 0 0,1 0-1 0 0,-1 0 1 0 0,0 0 0 0 0,0-1 0 0 0,-1 1 0 0 0,1 0 0 0 0,-1 0 0 0 0,-1 5 0 0 0,0 14 486 0 0,3-14-707 0 0,-1 0 0 0 0,2 0 1 0 0,-1 1-1 0 0,1-1 0 0 0,1 0 0 0 0,3 10 1 0 0,-4-15-187 0 0,-1 4-565 0 0,1-1 0 0 0,-1 0 0 0 0,-1 1 0 0 0,1-1 0 0 0,-1 1 1 0 0,0-1-1 0 0,-1 0 0 0 0,0 1 0 0 0,-2 7 0 0 0,1-6-1523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5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86 4929 0 0,'-10'-9'1851'0'0,"0"-1"0"0"0,1 0 0 0 0,1-1-1 0 0,0 0 1 0 0,-13-23 0 0 0,24 49-65 0 0,-3-12-1818 0 0,0 1-1 0 0,0 0 0 0 0,1 0 1 0 0,-1 0-1 0 0,1-1 0 0 0,0 1 0 0 0,0 0 1 0 0,1-1-1 0 0,-1 1 0 0 0,1-1 1 0 0,0 1-1 0 0,0-1 0 0 0,0 0 0 0 0,0 0 1 0 0,3 4-1 0 0,-2-5-156 0 0,1 1 0 0 0,-1-1 0 0 0,0 0-1 0 0,1 0 1 0 0,-1 0 0 0 0,1 0 0 0 0,-1 0 0 0 0,1-1 0 0 0,0 0 0 0 0,0 0-1 0 0,-1 0 1 0 0,1 0 0 0 0,0 0 0 0 0,0-1 0 0 0,0 0 0 0 0,0 0-1 0 0,0 0 1 0 0,0 0 0 0 0,0 0 0 0 0,0-1 0 0 0,0 0 0 0 0,0 0 0 0 0,0 0-1 0 0,-1 0 1 0 0,1-1 0 0 0,6-3 0 0 0,5-3-1302 0 0,-1-1 1 0 0,1-1-1 0 0,-2 0 1 0 0,23-22-1 0 0,-24 21-1126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6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278 143 5081 0 0,'-10'-3'398'0'0,"1"-1"-1"0"0,0 1 1 0 0,-1 0-1 0 0,0 1 1 0 0,0 0-1 0 0,1 1 1 0 0,-1 0-1 0 0,0 0 1 0 0,0 1-1 0 0,0 0 1 0 0,0 1-1 0 0,0 0 1 0 0,0 1-1 0 0,0 0 1 0 0,1 1-1 0 0,-16 5 1 0 0,25-8-387 0 0,-1 0 0 0 0,1 0 1 0 0,0 0-1 0 0,0 0 0 0 0,-1 0 1 0 0,1 0-1 0 0,0 0 1 0 0,0 0-1 0 0,-1 0 0 0 0,1 0 1 0 0,0 0-1 0 0,0 1 0 0 0,-1-1 1 0 0,1 0-1 0 0,0 0 1 0 0,0 0-1 0 0,0 0 0 0 0,-1 0 1 0 0,1 0-1 0 0,0 1 0 0 0,0-1 1 0 0,0 0-1 0 0,-1 0 1 0 0,1 0-1 0 0,0 1 0 0 0,0-1 1 0 0,0 0-1 0 0,0 0 0 0 0,0 0 1 0 0,0 1-1 0 0,-1-1 1 0 0,1 0-1 0 0,0 0 0 0 0,0 1 1 0 0,0-1-1 0 0,0 0 0 0 0,0 0 1 0 0,0 1-1 0 0,0-1 1 0 0,0 0-1 0 0,0 0 0 0 0,0 1 1 0 0,0-1-1 0 0,0 0 0 0 0,0 0 1 0 0,0 1-1 0 0,1-1 1 0 0,-1 0-1 0 0,0 0 0 0 0,0 1 1 0 0,0-1-1 0 0,0 0 0 0 0,0 0 1 0 0,1 1-1 0 0,18 9 124 0 0,35 4-250 0 0,-50-13 150 0 0,8 2-31 0 0,0-1 1 0 0,0-1-1 0 0,0 0 1 0 0,0-1 0 0 0,0 0-1 0 0,0 0 1 0 0,0-1-1 0 0,0-1 1 0 0,0 0-1 0 0,13-5 1 0 0,-22 6 17 0 0,1 0 0 0 0,-1 0 1 0 0,0 0-1 0 0,0-1 0 0 0,1 0 0 0 0,-1 1 1 0 0,0-1-1 0 0,0-1 0 0 0,-1 1 0 0 0,1 0 1 0 0,0-1-1 0 0,-1 1 0 0 0,0-1 0 0 0,1 0 0 0 0,-1 1 1 0 0,0-1-1 0 0,0 0 0 0 0,-1-1 0 0 0,1 1 1 0 0,0 0-1 0 0,-1 0 0 0 0,0-1 0 0 0,0 1 0 0 0,0-1 1 0 0,0 1-1 0 0,-1-1 0 0 0,1 1 0 0 0,-1-1 1 0 0,0 1-1 0 0,0-1 0 0 0,0 1 0 0 0,-1-1 0 0 0,1 0 1 0 0,-1 1-1 0 0,0-1 0 0 0,0 1 0 0 0,-2-6 1 0 0,2 6-27 0 0,0 0 1 0 0,0 0 0 0 0,0 0 0 0 0,0 0-1 0 0,0 0 1 0 0,-1 0 0 0 0,1 1 0 0 0,-1-1-1 0 0,0 0 1 0 0,0 1 0 0 0,0-1 0 0 0,0 1-1 0 0,0 0 1 0 0,-1 0 0 0 0,1 0 0 0 0,-1 0-1 0 0,1 0 1 0 0,-1 0 0 0 0,0 1 0 0 0,0-1-1 0 0,0 1 1 0 0,0 0 0 0 0,0 0 0 0 0,0 0-1 0 0,0 0 1 0 0,0 0 0 0 0,0 1 0 0 0,0 0-1 0 0,0-1 1 0 0,0 1 0 0 0,0 0 0 0 0,-1 0-1 0 0,1 1 1 0 0,0-1 0 0 0,0 1 0 0 0,0 0-1 0 0,0-1 1 0 0,0 1 0 0 0,0 0-1 0 0,0 1 1 0 0,0-1 0 0 0,0 1 0 0 0,1-1-1 0 0,-1 1 1 0 0,0 0 0 0 0,1 0 0 0 0,-5 4 0 0 0,-15 18-1282 0 0,0 0 0 0 0,1 2 0 0 0,-33 54 0 0 0,39-57 42 0 0,-11 18 599 0 0,2 1 0 0 0,-31 74-1 0 0,54-115 663 0 0,1 0-1 0 0,-1-1 0 0 0,1 1 1 0 0,0-1-1 0 0,-1 1 0 0 0,1 0 1 0 0,0-1-1 0 0,0 1 0 0 0,-1 0 1 0 0,1-1-1 0 0,0 1 0 0 0,0 0 1 0 0,0-1-1 0 0,0 1 0 0 0,0 0 1 0 0,0-1-1 0 0,0 1 0 0 0,0 0 1 0 0,0-1-1 0 0,0 1 0 0 0,0 0 1 0 0,1-1-1 0 0,-1 1 0 0 0,0 0 0 0 0,0-1 1 0 0,1 1-1 0 0,-1 0 0 0 0,0-1 1 0 0,1 1-1 0 0,-1-1 0 0 0,1 1 1 0 0,-1-1-1 0 0,0 1 0 0 0,1-1 1 0 0,1 2-1 0 0,0-2 95 0 0,-1 0-1 0 0,1 0 1 0 0,0 1-1 0 0,0-1 1 0 0,0-1 0 0 0,0 1-1 0 0,0 0 1 0 0,0 0-1 0 0,0-1 1 0 0,0 1-1 0 0,0-1 1 0 0,3-1 0 0 0,55-27 2063 0 0,-59 29-2176 0 0,139-70 2380 0 0,-11 6-1521 0 0,-127 63-987 0 0,0 0 0 0 0,0 0 1 0 0,-1 0-1 0 0,1 0 0 0 0,0 0 1 0 0,0 0-1 0 0,0 1 0 0 0,0-1 0 0 0,0 1 1 0 0,0-1-1 0 0,0 1 0 0 0,4 0 0 0 0,-1 7-2623 0 0,-9 12 221 0 0,-3-1 1464 0 0,3-8-1273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6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85 4937 0 0,'-11'6'673'0'0,"8"-4"-229"0"0,0 0 0 0 0,0 0 0 0 0,0-1 0 0 0,0 1 0 0 0,0-1 0 0 0,0 0 0 0 0,-1 0 0 0 0,-5 1 0 0 0,10-3-355 0 0,-1-1 0 0 0,1 1 1 0 0,0-1-1 0 0,-1 1 0 0 0,1 0 0 0 0,0 0 0 0 0,0-1 0 0 0,0 1 1 0 0,-1 0-1 0 0,1 0 0 0 0,1 0 0 0 0,-1 0 0 0 0,2-2 0 0 0,23-17 144 0 0,-8 6-94 0 0,34-20 1 0 0,-48 31-230 0 0,0 1 0 0 0,1 0 0 0 0,-1 0 0 0 0,1 0 1 0 0,0 1-1 0 0,-1-1 0 0 0,1 1 0 0 0,0 0 1 0 0,0 0-1 0 0,0 1 0 0 0,0 0 0 0 0,0-1 1 0 0,8 2-1 0 0,-11 0 35 0 0,0-1 1 0 0,-1 1 0 0 0,1-1-1 0 0,0 1 1 0 0,0-1-1 0 0,-1 1 1 0 0,1 0 0 0 0,-1 0-1 0 0,1 0 1 0 0,-1 0 0 0 0,1 0-1 0 0,-1 0 1 0 0,0 1-1 0 0,1-1 1 0 0,-1 0 0 0 0,0 1-1 0 0,0-1 1 0 0,0 1-1 0 0,2 2 1 0 0,-2 0 7 0 0,0-1 1 0 0,0 1-1 0 0,0 0 1 0 0,0-1-1 0 0,0 1 1 0 0,-1 0-1 0 0,1 0 1 0 0,-1 7-1 0 0,-1 1 216 0 0,-1 1 0 0 0,0-1-1 0 0,0 0 1 0 0,-8 21 0 0 0,-12 4 1426 0 0,19-33-1296 0 0,0 1 0 0 0,1-1 0 0 0,-1 0 1 0 0,0 1-1 0 0,1-1 0 0 0,0 1 0 0 0,0 0 0 0 0,1 0 0 0 0,-1 0 0 0 0,0 9 0 0 0,2-14-292 0 0,0 1-1 0 0,0 0 1 0 0,1-1-1 0 0,-1 1 1 0 0,0-1-1 0 0,1 1 1 0 0,-1-1 0 0 0,1 1-1 0 0,-1-1 1 0 0,0 1-1 0 0,1-1 1 0 0,-1 0-1 0 0,1 1 1 0 0,-1-1-1 0 0,1 0 1 0 0,-1 1 0 0 0,1-1-1 0 0,0 0 1 0 0,-1 0-1 0 0,1 1 1 0 0,-1-1-1 0 0,1 0 1 0 0,0 0-1 0 0,-1 0 1 0 0,1 0 0 0 0,-1 0-1 0 0,1 0 1 0 0,0 0-1 0 0,-1 0 1 0 0,1 0-1 0 0,-1 0 1 0 0,1 0 0 0 0,0 0-1 0 0,-1 0 1 0 0,1 0-1 0 0,-1-1 1 0 0,1 1-1 0 0,0 0 1 0 0,-1-1-1 0 0,1 1 1 0 0,27-12-4 0 0,21-34-803 0 0,-27 22-2271 0 0,-1-1-1 0 0,32-49 1 0 0,-43 57 482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29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5 4825 0 0,'-17'-4'6588'0'0,"30"7"-4403"0"0,4 0-1984 0 0,1 0 0 0 0,32 0 0 0 0,10 1-36 0 0,11 8-48 0 0,120 35 1 0 0,62 46-215 0 0,-203-70 79 0 0,-2 1 0 0 0,0 3 0 0 0,58 43 0 0 0,-46-24 4 0 0,99 98-1 0 0,-120-100 356 0 0,-1 2 0 0 0,-3 1 0 0 0,-1 2 1 0 0,28 55-1 0 0,-39-68 263 0 0,-22-34-572 0 0,1 0 0 0 0,-1 0 0 0 0,1 0 0 0 0,0 0 1 0 0,0-1-1 0 0,-1 1 0 0 0,1-1 0 0 0,0 1 0 0 0,1-1 0 0 0,-1 1 0 0 0,0-1 0 0 0,0 0 0 0 0,0 0 0 0 0,4 1 0 0 0,-5-2-101 0 0,0 0 0 0 0,0 0 0 0 0,0 0 0 0 0,1 0 0 0 0,-1 0-1 0 0,0 0 1 0 0,0 0 0 0 0,0-1 0 0 0,0 1 0 0 0,0 0 0 0 0,0-1 0 0 0,0 1-1 0 0,0-1 1 0 0,0 1 0 0 0,0-1 0 0 0,0 1 0 0 0,0-1 0 0 0,0 1-1 0 0,0-1 1 0 0,0 0 0 0 0,0 0 0 0 0,0 0 0 0 0,-1 1 0 0 0,1-1 0 0 0,0 0-1 0 0,-1 0 1 0 0,1 0 0 0 0,0 0 0 0 0,0-1 0 0 0,1-4-1713 0 0,0 1 1 0 0,0 0 0 0 0,-1 0 0 0 0,2-9-1 0 0,-2 11 829 0 0,0-2-2019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7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 6345 0 0,'-6'0'501'0'0,"1"0"-1"0"0,0 0 1 0 0,0 0-1 0 0,0 1 1 0 0,0 0-1 0 0,-1 0 1 0 0,1 0-1 0 0,0 0 1 0 0,1 1-1 0 0,-1 0 1 0 0,0 0-1 0 0,0 0 1 0 0,-6 5-1 0 0,10-5-408 0 0,0 0 0 0 0,1-1 0 0 0,0 1 0 0 0,-1 0 0 0 0,1-1 0 0 0,0 1 1 0 0,0 0-1 0 0,0-1 0 0 0,0 1 0 0 0,0 0 0 0 0,1-1 0 0 0,-1 1 0 0 0,0 0 0 0 0,2 2 0 0 0,8 35-19 0 0,-6-25 19 0 0,5 32-45 0 0,-8-34-26 0 0,2 0-1 0 0,-1 0 0 0 0,1 0 0 0 0,10 23 0 0 0,-13-34-21 0 0,0-1 0 0 0,0 0 0 0 0,1 1 0 0 0,-1-1 0 0 0,0 1 0 0 0,1-1 0 0 0,-1 0 0 0 0,0 1 0 0 0,0-1 0 0 0,1 0 0 0 0,-1 1 0 0 0,1-1 0 0 0,-1 0 0 0 0,0 1 0 0 0,1-1 0 0 0,-1 0 0 0 0,1 0 0 0 0,-1 0 0 0 0,1 1 0 0 0,-1-1 0 0 0,1 0 0 0 0,-1 0 0 0 0,1 0 0 0 0,-1 0 0 0 0,1 0 0 0 0,-1 0 0 0 0,1 0 0 0 0,-1 0 0 0 0,0 0 0 0 0,1 0 0 0 0,-1 0 0 0 0,2 0 0 0 0,17-12-74 0 0,11-21-56 0 0,-30 32 130 0 0,11-13-125 0 0,0 1 0 0 0,23-21 0 0 0,-30 31 88 0 0,0 0 0 0 0,0 0 0 0 0,0 0 0 0 0,0 1 0 0 0,1 0 0 0 0,6-3-1 0 0,-9 4 29 0 0,0 0-1 0 0,-1 1 0 0 0,1 0 1 0 0,0-1-1 0 0,0 1 0 0 0,0 0 0 0 0,0 0 1 0 0,-1 0-1 0 0,1 0 0 0 0,0 0 0 0 0,0 0 1 0 0,0 1-1 0 0,0-1 0 0 0,-1 1 1 0 0,1-1-1 0 0,0 1 0 0 0,3 1 0 0 0,-3 0 8 0 0,0 0-1 0 0,1 0 1 0 0,-1 0-1 0 0,0 0 1 0 0,0 0-1 0 0,0 0 1 0 0,-1 1-1 0 0,1-1 1 0 0,0 1-1 0 0,-1-1 0 0 0,0 1 1 0 0,0 0-1 0 0,1 0 1 0 0,-2-1-1 0 0,1 1 1 0 0,1 6-1 0 0,4 52 54 0 0,-5-45-34 0 0,-3 67 49 0 0,0-60-15 0 0,1 0 0 0 0,3 26 1 0 0,-2-48-47 0 0,0 0 1 0 0,0 0 0 0 0,0 1-1 0 0,0-1 1 0 0,0 0 0 0 0,1 0 0 0 0,-1 1-1 0 0,0-1 1 0 0,1 0 0 0 0,-1 0-1 0 0,1 1 1 0 0,-1-1 0 0 0,1 0-1 0 0,0 0 1 0 0,-1 0 0 0 0,1 0-1 0 0,0 0 1 0 0,0 0 0 0 0,0 0 0 0 0,1 1-1 0 0,-1-2 9 0 0,0 0 0 0 0,0 1-1 0 0,0-1 1 0 0,-1 0 0 0 0,1 0-1 0 0,0-1 1 0 0,0 1 0 0 0,0 0-1 0 0,0 0 1 0 0,-1 0 0 0 0,1 0-1 0 0,0-1 1 0 0,0 1 0 0 0,0 0-1 0 0,-1-1 1 0 0,1 1 0 0 0,0-1-1 0 0,-1 1 1 0 0,1-1 0 0 0,0 1-1 0 0,-1-1 1 0 0,2 0 0 0 0,3-4 46 0 0,-1 0 1 0 0,0 0-1 0 0,0-1 1 0 0,0 1-1 0 0,0-1 1 0 0,3-8 0 0 0,1-6 8 0 0,0 1 1 0 0,-2-1-1 0 0,7-34 1 0 0,-11 49-53 0 0,-2 0 0 0 0,1-1 0 0 0,0 1 0 0 0,-1-1 0 0 0,0 1 0 0 0,0-1 0 0 0,-1 1 0 0 0,1 0 0 0 0,-1-1 0 0 0,0 1 0 0 0,-1 0 0 0 0,1 0 0 0 0,-1 0 0 0 0,0 0 0 0 0,0 0 0 0 0,-1 0 0 0 0,0 0 0 0 0,0 0 0 0 0,-5-6 0 0 0,7 10-14 0 0,0 0-1 0 0,0 0 0 0 0,0 0 0 0 0,-1 0 1 0 0,1 0-1 0 0,0 0 0 0 0,-1 0 0 0 0,1 0 1 0 0,0 0-1 0 0,-1 1 0 0 0,1-1 0 0 0,-1 1 1 0 0,1-1-1 0 0,-1 1 0 0 0,1-1 0 0 0,-1 1 1 0 0,1 0-1 0 0,-1 0 0 0 0,0 0 0 0 0,1 0 1 0 0,-1 0-1 0 0,1 0 0 0 0,-1 0 0 0 0,1 1 1 0 0,-1-1-1 0 0,1 0 0 0 0,-1 1 1 0 0,-2 1-1 0 0,2-1-80 0 0,0 0-1 0 0,0 1 1 0 0,0 0 0 0 0,0-1 0 0 0,0 1-1 0 0,0 0 1 0 0,0 0 0 0 0,1 0 0 0 0,-1 0 0 0 0,1 0-1 0 0,-1 1 1 0 0,1-1 0 0 0,0 0 0 0 0,0 1-1 0 0,0-1 1 0 0,0 1 0 0 0,0 2 0 0 0,-1 3-584 0 0,1-6 201 0 0,0 0-1 0 0,0 1 1 0 0,0-1-1 0 0,1 0 0 0 0,-1 0 1 0 0,1 1-1 0 0,-1-1 1 0 0,1 0-1 0 0,0 1 1 0 0,0-1-1 0 0,0 1 1 0 0,0-1-1 0 0,0 0 1 0 0,1 1-1 0 0,-1-1 0 0 0,2 3 1 0 0,0-5-862 0 0,1-3-1020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7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5153 0 0,'-1'0'6594'0'0,"-1"4"-3992"0"0,3 11-1900 0 0,5 1-855 0 0,0 0 1 0 0,-2 1-1 0 0,0 0 0 0 0,0 0 0 0 0,-2 0 0 0 0,0 0 0 0 0,-1 20 1 0 0,7 41-3224 0 0,-9-77 3352 0 0,1-1 0 0 0,0 0-1 0 0,0 1 1 0 0,0-1 0 0 0,0 1 0 0 0,0-1 0 0 0,0 0-1 0 0,0 1 1 0 0,0-1 0 0 0,0 0 0 0 0,1 1 0 0 0,-1-1 0 0 0,0 1-1 0 0,0-1 1 0 0,0 0 0 0 0,0 1 0 0 0,0-1 0 0 0,1 0-1 0 0,-1 1 1 0 0,0-1 0 0 0,0 0 0 0 0,0 1 0 0 0,1-1 0 0 0,-1 0-1 0 0,0 0 1 0 0,1 1 0 0 0,-1-1 0 0 0,0 0 0 0 0,1 0-1 0 0,-1 1 1 0 0,0-1 0 0 0,1 0 0 0 0,0 0 0 0 0,6-11 98 0 0,3-21 1166 0 0,-8 16-511 0 0,-1 9-377 0 0,0-1 1 0 0,0 1-1 0 0,0-1 0 0 0,5-9 0 0 0,-5 15-314 0 0,0-1 0 0 0,0 1 0 0 0,0 0 0 0 0,1-1-1 0 0,-1 1 1 0 0,1 0 0 0 0,0 0 0 0 0,0 0 0 0 0,3-3 0 0 0,-3 3-123 0 0,1 0 0 0 0,-1 0 0 0 0,0 1 0 0 0,1-1 0 0 0,-1 1 0 0 0,1 0 0 0 0,-1-1 0 0 0,1 1 0 0 0,0 0 0 0 0,-1 0 0 0 0,1 1 0 0 0,0-1 0 0 0,0 0 0 0 0,-1 1 0 0 0,1 0 0 0 0,0 0-1 0 0,6 0 1 0 0,-8 1-168 0 0,1-1 0 0 0,-1 1 0 0 0,1 0-1 0 0,-1 0 1 0 0,1 0 0 0 0,-1 0-1 0 0,1 0 1 0 0,-1 0 0 0 0,0 0 0 0 0,0 1-1 0 0,0-1 1 0 0,0 0 0 0 0,0 1-1 0 0,0-1 1 0 0,0 1 0 0 0,0-1 0 0 0,0 1-1 0 0,0-1 1 0 0,-1 1 0 0 0,1 0-1 0 0,-1-1 1 0 0,1 1 0 0 0,-1 0 0 0 0,0-1-1 0 0,0 1 1 0 0,0 0 0 0 0,0 0-1 0 0,0-1 1 0 0,0 1 0 0 0,0 2 0 0 0,0 6-2147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7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52 5593 0 0,'-22'14'2622'0'0,"19"-12"-2204"0"0,1 0-1 0 0,-1-1 1 0 0,0 1-1 0 0,0 0 0 0 0,0-1 1 0 0,0 1-1 0 0,0-1 1 0 0,0 0-1 0 0,-6 1 0 0 0,36-27 283 0 0,-19 19-828 0 0,1-1-1 0 0,-1 2 0 0 0,1-1 1 0 0,0 1-1 0 0,1 0 0 0 0,-1 1 1 0 0,1 0-1 0 0,0 1 0 0 0,0 0 1 0 0,0 1-1 0 0,0-1 0 0 0,1 2 0 0 0,-1 0 1 0 0,0 0-1 0 0,1 1 0 0 0,-1 0 1 0 0,18 3-1 0 0,-24-3 125 0 0,-1 1 1 0 0,0 0-1 0 0,1 0 1 0 0,-1 0-1 0 0,0 0 1 0 0,0 0-1 0 0,1 1 1 0 0,-1-1-1 0 0,-1 1 1 0 0,1 0-1 0 0,0 0 1 0 0,0 0-1 0 0,-1 1 1 0 0,1-1-1 0 0,-1 0 1 0 0,1 1-1 0 0,-1 0 0 0 0,0-1 1 0 0,0 1-1 0 0,-1 0 1 0 0,1 0-1 0 0,0 0 1 0 0,-1 0-1 0 0,0 1 1 0 0,2 5-1 0 0,-2-3 144 0 0,-1 0 1 0 0,1 0-1 0 0,-1-1 0 0 0,-1 1 0 0 0,1 0 0 0 0,-1 0 1 0 0,0 0-1 0 0,0 0 0 0 0,-1-1 0 0 0,0 1 0 0 0,0 0 0 0 0,0-1 1 0 0,-1 0-1 0 0,-3 7 0 0 0,-10 16-299 0 0,-21 38 772 0 0,18-21-5959 0 0,18-43 1911 0 0,1-4 1042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8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50 6465 0 0,'-2'-6'820'0'0,"-1"1"-1"0"0,0 1 0 0 0,0-1 0 0 0,0 0 1 0 0,-1 1-1 0 0,-7-9 0 0 0,10 12-755 0 0,0 1 1 0 0,0-1-1 0 0,0 0 0 0 0,0 0 0 0 0,0 1 1 0 0,-1-1-1 0 0,1 1 0 0 0,0-1 1 0 0,0 1-1 0 0,0-1 0 0 0,-1 1 0 0 0,1 0 1 0 0,0-1-1 0 0,-1 1 0 0 0,1 0 0 0 0,0 0 1 0 0,-1 0-1 0 0,1 0 0 0 0,0 0 0 0 0,0 1 1 0 0,-1-1-1 0 0,1 0 0 0 0,0 1 0 0 0,0-1 1 0 0,-1 0-1 0 0,1 1 0 0 0,0 0 0 0 0,0-1 1 0 0,0 1-1 0 0,0 0 0 0 0,0-1 0 0 0,-1 1 1 0 0,2 0-1 0 0,-1 0 0 0 0,0 0 1 0 0,-2 2-1 0 0,0 1-40 0 0,0 0 1 0 0,0 0 0 0 0,0 0-1 0 0,1 0 1 0 0,-1 1-1 0 0,1 0 1 0 0,0-1 0 0 0,0 1-1 0 0,1 0 1 0 0,0 0 0 0 0,-1 5-1 0 0,-7 63-157 0 0,5-29-299 0 0,-3 22-1576 0 0,7-60 1208 0 0,0 0 0 0 0,0 1 0 0 0,0-1-1 0 0,1 0 1 0 0,0 0 0 0 0,0 0 0 0 0,0 0 0 0 0,4 9-1 0 0,-5-14 783 0 0,0-1-1 0 0,1 0 0 0 0,-1 0 0 0 0,0 0 1 0 0,0 0-1 0 0,0 0 0 0 0,1 0 0 0 0,-1 0 1 0 0,0 0-1 0 0,0 0 0 0 0,0 0 0 0 0,1 0 1 0 0,-1 0-1 0 0,0 0 0 0 0,0 0 0 0 0,0-1 1 0 0,1 1-1 0 0,-1 0 0 0 0,0 0 0 0 0,0 0 1 0 0,0 0-1 0 0,0 0 0 0 0,1 0 0 0 0,-1 0 1 0 0,0-1-1 0 0,0 1 0 0 0,0 0 0 0 0,0 0 0 0 0,0 0 1 0 0,0 0-1 0 0,1 0 0 0 0,-1-1 0 0 0,0 1 1 0 0,0 0-1 0 0,0 0 0 0 0,0 0 0 0 0,0-1 1 0 0,0 1-27 0 0,2-3-2256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8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1 204 4721 0 0,'4'-66'957'0'0,"6"0"4094"0"0,-10 63-4917 0 0,1 1 1 0 0,0-1-1 0 0,1 1 1 0 0,-1 0-1 0 0,0-1 1 0 0,1 1-1 0 0,-1 0 1 0 0,1 0 0 0 0,0 0-1 0 0,-1 0 1 0 0,1 0-1 0 0,0 0 1 0 0,0 0-1 0 0,0 0 1 0 0,1 1-1 0 0,-1-1 1 0 0,0 1-1 0 0,1 0 1 0 0,-1 0-1 0 0,1 0 1 0 0,3-1-1 0 0,8-3-87 0 0,0 1 0 0 0,26-3 0 0 0,-24 4 72 0 0,-7 2-269 0 0,59-8 366 0 0,-63 8-621 0 0,0 1 0 0 0,0 0 0 0 0,0 0 0 0 0,0 1 0 0 0,0 0-1 0 0,0 0 1 0 0,0 0 0 0 0,0 0 0 0 0,-1 1 0 0 0,1 0 0 0 0,4 2 0 0 0,-8-4 254 0 0,0 1 1 0 0,-1-1-1 0 0,1 1 1 0 0,-1-1 0 0 0,1 1-1 0 0,0-1 1 0 0,-1 1-1 0 0,0 0 1 0 0,1-1 0 0 0,-1 1-1 0 0,1-1 1 0 0,-1 1-1 0 0,0 0 1 0 0,1 0 0 0 0,-1-1-1 0 0,0 1 1 0 0,0 0-1 0 0,0 0 1 0 0,1-1 0 0 0,-1 1-1 0 0,0 0 1 0 0,0 0-1 0 0,0-1 1 0 0,0 1 0 0 0,0 0-1 0 0,0 0 1 0 0,-1 0-1 0 0,1-1 1 0 0,0 1 0 0 0,-1 1-1 0 0,0 5-2275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8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14 212 5601 0 0,'-14'8'3212'0'0,"24"-11"-1251"0"0,25-11-735 0 0,48-22-370 0 0,-19 9-713 0 0,70-41 1 0 0,-119 59-394 0 0,47-28-1235 0 0,-21 15-3496 0 0,-32 19 3228 0 0,-7 3-833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0:49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 5185 0 0,'-9'5'640'0'0,"-1"0"0"0"0,1 2 0 0 0,0-1-1 0 0,1 1 1 0 0,0 0 0 0 0,0 1 0 0 0,-12 13 0 0 0,13-12-584 0 0,0 1 1 0 0,0 0-1 0 0,1 0 1 0 0,0 1 0 0 0,1 0-1 0 0,0 0 1 0 0,1 0-1 0 0,0 0 1 0 0,1 1-1 0 0,0 0 1 0 0,-1 15-1 0 0,4-25-55 0 0,-1 1 0 0 0,1-1 0 0 0,0 1-1 0 0,0-1 1 0 0,0 1 0 0 0,0-1 0 0 0,0 1 0 0 0,1-1-1 0 0,-1 1 1 0 0,1-1 0 0 0,0 1 0 0 0,-1-1-1 0 0,1 0 1 0 0,0 1 0 0 0,1-1 0 0 0,-1 0 0 0 0,0 0-1 0 0,1 0 1 0 0,-1 0 0 0 0,1 0 0 0 0,-1 0-1 0 0,1 0 1 0 0,0 0 0 0 0,0-1 0 0 0,0 1 0 0 0,0 0-1 0 0,0-1 1 0 0,4 2 0 0 0,-3-2-6 0 0,0 0 1 0 0,0-1-1 0 0,0 1 0 0 0,0-1 1 0 0,0 1-1 0 0,0-1 0 0 0,0 0 1 0 0,0-1-1 0 0,0 1 0 0 0,0 0 1 0 0,0-1-1 0 0,0 0 0 0 0,0 1 1 0 0,0-1-1 0 0,0-1 0 0 0,0 1 1 0 0,0 0-1 0 0,-1-1 0 0 0,1 1 1 0 0,-1-1-1 0 0,1 0 0 0 0,-1 1 1 0 0,3-4-1 0 0,16-15-153 0 0,-1-1 0 0 0,-1-1-1 0 0,-2 0 1 0 0,25-41 0 0 0,-31 39 155 0 0,-9 20 103 0 0,-1 0 1 0 0,0 1-1 0 0,1-1 1 0 0,0 1-1 0 0,0-1 0 0 0,0 1 1 0 0,4-5-1 0 0,-7 10 91 0 0,1 0 0 0 0,-1 1 0 0 0,1-1 0 0 0,0 0 0 0 0,0 1 0 0 0,0-1 0 0 0,0 0-1 0 0,0 0 1 0 0,0 1 0 0 0,1-1 0 0 0,-1 0 0 0 0,1 0 0 0 0,1 4 0 0 0,10 33 430 0 0,-10-36-594 0 0,-1 1 0 0 0,1-1 0 0 0,0 0 0 0 0,0 0 0 0 0,1 0 0 0 0,-1 0 0 0 0,0 0 0 0 0,1-1 0 0 0,0 1 0 0 0,0-1 0 0 0,0 1 0 0 0,0-1 0 0 0,0 0 0 0 0,0 0 0 0 0,0-1-1 0 0,1 1 1 0 0,-1-1 0 0 0,1 1 0 0 0,-1-1 0 0 0,1 0 0 0 0,0 0 0 0 0,-1-1 0 0 0,5 1 0 0 0,0 0-388 0 0,-1-1-1 0 0,1 0 1 0 0,-1 0 0 0 0,11-2-1 0 0,27-10-6894 0 0,-39 9 4205 0 0</inkml:trace>
  <inkml:trace contextRef="#ctx0" brushRef="#br0" timeOffset="1">595 131 8138 0 0,'-14'11'6306'0'0,"13"-11"-6343"0"0,1 0 0 0 0,0 0-1 0 0,-1 0 1 0 0,1-1 0 0 0,-1 1 0 0 0,1 0-1 0 0,0 0 1 0 0,-1 0 0 0 0,1 0 0 0 0,0-1-1 0 0,-1 1 1 0 0,1 0 0 0 0,0 0-1 0 0,-1-1 1 0 0,1 1 0 0 0,0 0 0 0 0,-1-1-1 0 0,1 1 1 0 0,0 0 0 0 0,0-1 0 0 0,0 1-1 0 0,-1 0 1 0 0,1-1 0 0 0,0 1-1 0 0,0-1 1 0 0,0 1 0 0 0,0 0 0 0 0,0-1-1 0 0,0 1 1 0 0,-1-1 0 0 0,1 1-1 0 0,0 0 1 0 0,0-1 0 0 0,0 1 0 0 0,0-1-1 0 0,1 1 1 0 0,-1 0 0 0 0,0-1 0 0 0,0 1-1 0 0,0-1 1 0 0,0 1 0 0 0,1-1-1 0 0,7-18-6840 0 0,-6 13 3364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1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162 294 4441 0 0,'1'-7'26'0'0,"0"0"0"0"0,0 0 0 0 0,1 0 0 0 0,0 1 0 0 0,0-1 0 0 0,1 1 1 0 0,3-8-1 0 0,-3 7-16 0 0,1-1 1 0 0,-2 1 0 0 0,1-1 0 0 0,2-13 0 0 0,-4 16 74 0 0,-1 1 0 0 0,0-1 0 0 0,0 1 0 0 0,0-1 0 0 0,0 1 0 0 0,0-1 0 0 0,-1 1 0 0 0,0-1 0 0 0,0 1 0 0 0,0-1 0 0 0,-1 1 0 0 0,1 0 0 0 0,-1 0 0 0 0,0 0 0 0 0,0 0 1 0 0,-1 0-1 0 0,-4-6 0 0 0,6 7 205 0 0,0 0 0 0 0,0 0 0 0 0,0 0 0 0 0,0 0 0 0 0,1 0 0 0 0,-1 0 0 0 0,1-1 0 0 0,0 1 0 0 0,0 0 0 0 0,0 0 0 0 0,0 0 0 0 0,1-1 0 0 0,-1 1 0 0 0,1 0 0 0 0,0 0 0 0 0,2-6 0 0 0,2-24 2759 0 0,-5 32-3005 0 0,0 1 0 0 0,0-1 1 0 0,-1 1-1 0 0,1 0 1 0 0,0 0-1 0 0,-1-1 0 0 0,1 1 1 0 0,0 0-1 0 0,-1-1 0 0 0,1 1 1 0 0,-1 0-1 0 0,1 0 1 0 0,0 0-1 0 0,-1-1 0 0 0,1 1 1 0 0,-1 0-1 0 0,1 0 1 0 0,-1 0-1 0 0,1 0 0 0 0,-1 0 1 0 0,1 0-1 0 0,0 0 0 0 0,-1 0 1 0 0,1 0-1 0 0,-1 0 1 0 0,1 0-1 0 0,-1 0 0 0 0,1 0 1 0 0,-1 0-1 0 0,1 0 0 0 0,0 1 1 0 0,-1-1-1 0 0,1 0 1 0 0,-1 0-1 0 0,1 0 0 0 0,0 1 1 0 0,-1-1-1 0 0,1 0 0 0 0,-1 1 1 0 0,-18 11 148 0 0,14-3-205 0 0,1 0 0 0 0,0 0 0 0 0,1 1 0 0 0,0 0 1 0 0,0-1-1 0 0,-1 12 0 0 0,-6 66-34 0 0,8-57 35 0 0,-2-2-17 0 0,-2 39-41 0 0,6-62 68 0 0,0 0 1 0 0,1 1-1 0 0,-1-1 1 0 0,1 1-1 0 0,0-1 1 0 0,0 0-1 0 0,1 0 1 0 0,0 0-1 0 0,3 9 0 0 0,-3-13 4 0 0,-1 1-1 0 0,0-1 1 0 0,1 1-1 0 0,-1-1 1 0 0,1 0-1 0 0,-1 0 1 0 0,1 0-1 0 0,0 0 0 0 0,-1 0 1 0 0,1 0-1 0 0,0 0 1 0 0,0 0-1 0 0,0-1 1 0 0,0 1-1 0 0,0-1 1 0 0,0 1-1 0 0,-1-1 1 0 0,1 0-1 0 0,0 0 0 0 0,0 0 1 0 0,0 0-1 0 0,0 0 1 0 0,0 0-1 0 0,0 0 1 0 0,0-1-1 0 0,0 1 1 0 0,0-1-1 0 0,0 1 0 0 0,0-1 1 0 0,-1 0-1 0 0,4-1 1 0 0,2-1-9 0 0,1-1 0 0 0,0 1 0 0 0,-1-1 0 0 0,0-1 0 0 0,0 0 1 0 0,7-5-1 0 0,-9 4 1 0 0,0 0 0 0 0,0 0 0 0 0,0 0 1 0 0,-1 0-1 0 0,0-1 0 0 0,0 0 0 0 0,0 0 0 0 0,-1 0 1 0 0,0 0-1 0 0,-1 0 0 0 0,0-1 0 0 0,0 1 1 0 0,0-1-1 0 0,-1 0 0 0 0,0 1 0 0 0,-1-1 0 0 0,1 0 1 0 0,-2-9-1 0 0,0 7-4 0 0,0 1 1 0 0,0-1-1 0 0,-1 1 1 0 0,0-1-1 0 0,-1 1 1 0 0,0 0-1 0 0,0-1 1 0 0,-1 2-1 0 0,0-1 1 0 0,-1 0-1 0 0,1 1 1 0 0,-2 0-1 0 0,1 0 1 0 0,-10-10-1 0 0,13 17 13 0 0,1 0 1 0 0,0 0-1 0 0,-1 0 0 0 0,1 0 0 0 0,-1 1 1 0 0,1-1-1 0 0,-1 0 0 0 0,1 1 0 0 0,-1-1 1 0 0,1 1-1 0 0,-1 0 0 0 0,1 0 1 0 0,-1-1-1 0 0,0 1 0 0 0,1 0 0 0 0,-1 0 1 0 0,0 0-1 0 0,1 1 0 0 0,-1-1 0 0 0,1 0 1 0 0,-1 1-1 0 0,0-1 0 0 0,1 0 1 0 0,-3 2-1 0 0,-43 22 55 0 0,17-8-21 0 0,26-14-491 0 0,-5 2 688 0 0,-1-1-1 0 0,0 1 1 0 0,0-2 0 0 0,-11 3 0 0 0,19-5-396 0 0,0 0 0 0 0,1 0 0 0 0,-1 0 0 0 0,0 0 0 0 0,0 0 0 0 0,0 0 0 0 0,0 0 0 0 0,0-1 0 0 0,1 1 0 0 0,-1-1 0 0 0,0 1 0 0 0,-3-3 0 0 0,4 3-240 0 0,0-1 0 0 0,0 0 0 0 0,1 0 0 0 0,-1 0 0 0 0,0 0 0 0 0,0 0 0 0 0,1 0-1 0 0,-1 0 1 0 0,0 0 0 0 0,1 0 0 0 0,-1 0 0 0 0,1 0 0 0 0,-1 0 0 0 0,1 0 0 0 0,0 0 0 0 0,-1 0 0 0 0,1-1 0 0 0,0 1-1 0 0,0 0 1 0 0,0 0 0 0 0,0 0 0 0 0,0-2 0 0 0,0 1-458 0 0,2 1-1575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2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6905 0 0,'16'-9'3267'0'0,"15"-6"-2110"0"0,-30 15-1115 0 0,0-1 1 0 0,0 1-1 0 0,0 0 0 0 0,0 0 1 0 0,-1 0-1 0 0,1-1 0 0 0,0 1 1 0 0,0 0-1 0 0,0 0 0 0 0,0 0 1 0 0,0 0-1 0 0,0 1 0 0 0,0-1 1 0 0,0 0-1 0 0,0 0 0 0 0,0 1 1 0 0,0-1-1 0 0,-1 0 0 0 0,1 1 0 0 0,0-1 1 0 0,0 1-1 0 0,0-1 0 0 0,0 1 1 0 0,-1-1-1 0 0,1 1 0 0 0,0-1 1 0 0,-1 1-1 0 0,1 0 0 0 0,0 1 1 0 0,1 3 102 0 0,-1 0 0 0 0,1 0 0 0 0,-1 1-1 0 0,-1-1 1 0 0,1 1 0 0 0,-1-1 0 0 0,0 0 0 0 0,0 1 0 0 0,-1-1 0 0 0,1 1 0 0 0,-4 8 0 0 0,2 0-35 0 0,-15 112 58 0 0,-9 96 114 0 0,24-185-894 0 0,1 1 0 0 0,3-1 0 0 0,11 72-1 0 0,-13-108 495 0 0,0 0 1 0 0,0 1-1 0 0,0-1 0 0 0,0 0 0 0 0,1 0 0 0 0,-1 0 0 0 0,1 0 0 0 0,-1 0 0 0 0,1 0 1 0 0,-1 0-1 0 0,1 0 0 0 0,-1 0 0 0 0,1 0 0 0 0,0 0 0 0 0,0 0 0 0 0,1 1 1 0 0,-2-2 3 0 0,0 0 1 0 0,1 0-1 0 0,-1 0 1 0 0,1 0 0 0 0,-1 0-1 0 0,1 1 1 0 0,-1-1-1 0 0,1 0 1 0 0,-1-1 0 0 0,1 1-1 0 0,-1 0 1 0 0,0 0 0 0 0,1 0-1 0 0,-1 0 1 0 0,1 0-1 0 0,-1 0 1 0 0,1 0 0 0 0,-1-1-1 0 0,0 1 1 0 0,1 0-1 0 0,-1 0 1 0 0,1-1 0 0 0,-1 1-1 0 0,0 0 1 0 0,1 0 0 0 0,-1-1-1 0 0,1 0 1 0 0,2-2-312 0 0,0-1 0 0 0,0 0 1 0 0,-1 0-1 0 0,1 0 1 0 0,-1-1-1 0 0,3-4 0 0 0,1-6-1865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2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5569 0 0,'-5'41'7937'0'0,"-6"15"-6120"0"0,-11 75-2590 0 0,16-86-608 0 0,1-16-1350 0 0,3-1-3278 0 0,2-26 3604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39:29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5 8482 0 0,'-10'-5'4076'0'0,"18"11"-3198"0"0,-2-2-833 0 0,1 0 0 0 0,-1 1 0 0 0,0 0 0 0 0,0 0-1 0 0,-1 1 1 0 0,0 0 0 0 0,0 0 0 0 0,0 0 0 0 0,-1 0 0 0 0,0 1 0 0 0,0-1-1 0 0,0 1 1 0 0,-1 0 0 0 0,0 1 0 0 0,0-1 0 0 0,-1 0 0 0 0,0 1 0 0 0,0-1-1 0 0,0 11 1 0 0,1 13-142 0 0,-1 0 0 0 0,-2 1 0 0 0,-6 44 0 0 0,5-56 134 0 0,-4 22 169 0 0,-2-1 1 0 0,-2 0 0 0 0,-27 78-1 0 0,31-108-27 0 0,1 0 0 0 0,-1-1 0 0 0,-1 0-1 0 0,0 0 1 0 0,0 0 0 0 0,-1-1-1 0 0,0 0 1 0 0,-1 0 0 0 0,0-1 0 0 0,-13 11-1 0 0,7-8-194 0 0,-1 0-1 0 0,-1-2 1 0 0,1 0-1 0 0,-2-1 1 0 0,-33 13 0 0 0,50-21 4 0 0,-14 5-684 0 0,-1 1 1 0 0,-13 7 0 0 0,24-11 168 0 0,1 0 0 0 0,0 0 0 0 0,0 0 0 0 0,0 0 0 0 0,1 0 1 0 0,-1 1-1 0 0,0-1 0 0 0,1 1 0 0 0,-1-1 0 0 0,1 1 0 0 0,0 0 0 0 0,0 0 1 0 0,0 0-1 0 0,1 1 0 0 0,-2 2 0 0 0,0 2-2964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2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8 5705 0 0,'0'0'134'0'0,"0"-1"1"0"0,1 1-1 0 0,-1-1 0 0 0,1 1 1 0 0,-1-1-1 0 0,0 1 0 0 0,1-1 0 0 0,-1 1 1 0 0,1 0-1 0 0,-1-1 0 0 0,1 1 0 0 0,-1 0 1 0 0,1-1-1 0 0,0 1 0 0 0,-1 0 0 0 0,1 0 1 0 0,-1 0-1 0 0,1-1 0 0 0,0 1 0 0 0,-1 0 1 0 0,1 0-1 0 0,-1 0 0 0 0,1 0 1 0 0,0 0-1 0 0,-1 0 0 0 0,1 0 0 0 0,-1 0 1 0 0,1 0-1 0 0,0 0 0 0 0,-1 1 0 0 0,1-1 1 0 0,-1 0-1 0 0,1 0 0 0 0,0 1 0 0 0,0 0 44 0 0,0 0-1 0 0,0 1 1 0 0,0-1-1 0 0,0 0 1 0 0,0 1-1 0 0,0-1 1 0 0,-1 1-1 0 0,1-1 0 0 0,0 1 1 0 0,-1 0-1 0 0,0-1 1 0 0,1 4-1 0 0,0 2 15 0 0,0-1 1 0 0,0 1-1 0 0,-1 0 0 0 0,0 0 0 0 0,-1 0 0 0 0,0 8 0 0 0,-6 7-221 0 0,0-1-1 0 0,-2 1 0 0 0,0-1 1 0 0,-24 38-1 0 0,25-46-347 0 0,-1-1-1 0 0,0 0 1 0 0,-1 0 0 0 0,-1-1-1 0 0,0 0 1 0 0,0-1-1 0 0,-1 0 1 0 0,-18 11 0 0 0,29-20 372 0 0,0 0 0 0 0,-1 0 1 0 0,1 0-1 0 0,0 0 1 0 0,-1 0-1 0 0,1-1 0 0 0,0 1 1 0 0,-1 0-1 0 0,1-1 0 0 0,-1 1 1 0 0,1-1-1 0 0,-1 0 1 0 0,1 1-1 0 0,-1-1 0 0 0,1 0 1 0 0,-1 0-1 0 0,1 0 1 0 0,-1 0-1 0 0,1 0 0 0 0,-1 0 1 0 0,1-1-1 0 0,-1 1 0 0 0,1 0 1 0 0,-1-1-1 0 0,1 1 1 0 0,-3-2-1 0 0,3 0 59 0 0,0 0 0 0 0,-1 0 0 0 0,1 0 1 0 0,0 0-1 0 0,0 0 0 0 0,0 0 0 0 0,0 0 0 0 0,1 0 0 0 0,-1-1 1 0 0,0 1-1 0 0,1 0 0 0 0,0 0 0 0 0,0-1 0 0 0,-1 1 0 0 0,1 0 1 0 0,1-5-1 0 0,-1-3 110 0 0,1-1 0 0 0,1 0 0 0 0,-1 0 0 0 0,2 1 0 0 0,-1-1 0 0 0,2 1 0 0 0,-1 0 0 0 0,1 0 0 0 0,1 0 0 0 0,0 0 0 0 0,0 1 0 0 0,8-11 0 0 0,-10 16-157 0 0,0 0 0 0 0,0 1 0 0 0,0-1 0 0 0,1 0 0 0 0,-1 1 0 0 0,1 0 0 0 0,0 0 0 0 0,0 0 0 0 0,0 0 0 0 0,0 0 0 0 0,1 1 0 0 0,-1 0 1 0 0,1 0-1 0 0,-1 0 0 0 0,1 1 0 0 0,0-1 0 0 0,0 1 0 0 0,-1 0 0 0 0,1 0 0 0 0,0 1 0 0 0,0 0 0 0 0,0 0 0 0 0,0 0 0 0 0,0 0 0 0 0,0 1 0 0 0,0-1 0 0 0,0 1 0 0 0,5 2 0 0 0,-8-2-132 0 0,0 0 0 0 0,0 0 1 0 0,-1-1-1 0 0,1 1 0 0 0,0 1 0 0 0,0-1 0 0 0,-1 0 0 0 0,1 0 0 0 0,-1 1 0 0 0,1-1 0 0 0,-1 0 0 0 0,0 1 0 0 0,1 0 0 0 0,-1-1 1 0 0,0 1-1 0 0,0 0 0 0 0,0 0 0 0 0,0-1 0 0 0,-1 1 0 0 0,1 0 0 0 0,0 0 0 0 0,-1 0 0 0 0,1 0 0 0 0,-1 0 0 0 0,1 4 0 0 0,-1-3-205 0 0,0-1 0 0 0,0 1-1 0 0,-1 0 1 0 0,1 0-1 0 0,0 0 1 0 0,-1 0-1 0 0,0 0 1 0 0,1 0-1 0 0,-1-1 1 0 0,0 1-1 0 0,-1 0 1 0 0,1-1-1 0 0,0 1 1 0 0,-1-1-1 0 0,0 1 1 0 0,1-1-1 0 0,-3 3 1 0 0,-3 2-2046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3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21 114 5297 0 0,'-2'2'229'0'0,"0"0"-1"0"0,0 0 1 0 0,0 0-1 0 0,1 0 1 0 0,-1 1-1 0 0,1-1 1 0 0,0 1-1 0 0,-1-1 1 0 0,1 1-1 0 0,0-1 1 0 0,0 1-1 0 0,1-1 1 0 0,-1 1-1 0 0,0 0 1 0 0,1 0-1 0 0,0 2 1 0 0,0-4-160 0 0,0 0-1 0 0,0-1 1 0 0,0 1-1 0 0,0 0 1 0 0,0-1 0 0 0,1 1-1 0 0,-1 0 1 0 0,0 0-1 0 0,0-1 1 0 0,1 1 0 0 0,-1-1-1 0 0,0 1 1 0 0,1 0-1 0 0,-1-1 1 0 0,1 1 0 0 0,-1-1-1 0 0,1 1 1 0 0,-1-1 0 0 0,1 1-1 0 0,0-1 1 0 0,-1 1-1 0 0,1-1 1 0 0,1 1 0 0 0,-1 0 18 0 0,1-1 1 0 0,0 0 0 0 0,0 1 0 0 0,0-1 0 0 0,0 0 0 0 0,0 0 0 0 0,0 0-1 0 0,0 0 1 0 0,0 0 0 0 0,0 0 0 0 0,0-1 0 0 0,-1 1 0 0 0,4-2 0 0 0,32-11-95 0 0,0-2 0 0 0,0-2 1 0 0,-2-1-1 0 0,41-27 1 0 0,-56 33-582 0 0,5-5-646 0 0,-17 11 398 0 0,0 1 0 0 0,0 0-1 0 0,0 0 1 0 0,1 1 0 0 0,16-6-1 0 0,-25 10 856 0 0,1 0 1 0 0,-1 0-1 0 0,0 0 0 0 0,0 0 0 0 0,1 0 0 0 0,-1 0 0 0 0,0 0 0 0 0,1 0 0 0 0,-1 0 0 0 0,0 0 0 0 0,0 1 0 0 0,1-1 0 0 0,-1 0 0 0 0,0 0 0 0 0,0 0 0 0 0,1 0 0 0 0,-1 0 0 0 0,0 1 0 0 0,0-1 0 0 0,1 0 1 0 0,-1 0-1 0 0,0 0 0 0 0,0 1 0 0 0,0-1 0 0 0,0 0 0 0 0,1 0 0 0 0,-1 0 0 0 0,0 1 0 0 0,0-1 0 0 0,0 0 0 0 0,0 0 0 0 0,0 1 0 0 0,0-1 0 0 0,0 0 0 0 0,1 1 0 0 0,-1-1 0 0 0,1 18 1736 0 0,-5 17 1981 0 0,3-29-3110 0 0,1 0-1 0 0,-1 1 0 0 0,1-1 0 0 0,0 1 0 0 0,1 9 0 0 0,0-11-543 0 0,0 1-1 0 0,-1 0 0 0 0,0 0 0 0 0,0 0 1 0 0,-1 0-1 0 0,0-1 0 0 0,-1 9 0 0 0,-6 31-4182 0 0,5-18-2865 0 0,2-22 4274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3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23 7578 0 0,'14'-23'5176'0'0,"-14"23"-5147"0"0,0 0-1 0 0,0 0 1 0 0,0 0 0 0 0,0 0-1 0 0,0 0 1 0 0,0 0-1 0 0,0 0 1 0 0,0 0 0 0 0,0 1-1 0 0,0-1 1 0 0,0 0 0 0 0,0 0-1 0 0,0 0 1 0 0,0 0-1 0 0,0 0 1 0 0,0 0 0 0 0,0 0-1 0 0,0 0 1 0 0,0 0-1 0 0,0 0 1 0 0,0 0 0 0 0,0 0-1 0 0,0 0 1 0 0,0 0-1 0 0,0 0 1 0 0,0 0 0 0 0,0 0-1 0 0,0 0 1 0 0,0 0-1 0 0,0 0 1 0 0,0 0 0 0 0,1 0-1 0 0,-1 0 1 0 0,0 0 0 0 0,0 0-1 0 0,0 0 1 0 0,0 0-1 0 0,0 0 1 0 0,0 0 0 0 0,0 0-1 0 0,0 0 1 0 0,0 0-1 0 0,0 0 1 0 0,0 0 0 0 0,0 0-1 0 0,0 0 1 0 0,-5 16 319 0 0,-65 126 94 0 0,31-68-398 0 0,17-29-1463 0 0,-21 64 1 0 0,28-54-5580 0 0,15-55 6985 0 0,0 0-1 0 0,0 1 0 0 0,0-1 1 0 0,0 0-1 0 0,0 0 0 0 0,0 0 1 0 0,0 0-1 0 0,0 0 0 0 0,0 0 1 0 0,0 0-1 0 0,0 0 0 0 0,0 0 1 0 0,0 0-1 0 0,0 0 0 0 0,0 1 1 0 0,0-1-1 0 0,0 0 0 0 0,0 0 1 0 0,0 0-1 0 0,0 0 0 0 0,0 0 0 0 0,0 0 1 0 0,0 0-1 0 0,0 0 0 0 0,0 0 1 0 0,0 0-1 0 0,0 0 0 0 0,0 0 1 0 0,1 0-1 0 0,-1 0 0 0 0,0 0 1 0 0,0 1-1 0 0,0-1 0 0 0,0 0 1 0 0,0 0-1 0 0,0 0 0 0 0,0 0 1 0 0,0 0-1 0 0,0 0 0 0 0,0 0 1 0 0,0 0-1 0 0,0 0 0 0 0,1 0 1 0 0,-1 0-1 0 0,0 0 0 0 0,0 0 0 0 0,0 0 1 0 0,0 0-1 0 0,0 0 0 0 0,0 0 1 0 0,0 0-1 0 0,0 0 0 0 0,0-1 1 0 0,0 1-1 0 0,0 0 0 0 0,1 0 1 0 0,-1 0-1 0 0,0 0 0 0 0,0 0 1 0 0,0 0-1 0 0,0 0 0 0 0,0 0 1 0 0,0 0-1 0 0,0 0 0 0 0,0 0 1 0 0,3-3-2239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3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96 218 4657 0 0,'33'-68'1090'0'0,"6"-12"1994"0"0,-34 72-2311 0 0,0 0 1 0 0,1 0-1 0 0,0 0 0 0 0,0 1 0 0 0,1 0 0 0 0,14-12 0 0 0,-21 19-752 0 0,0 0 0 0 0,0-1 0 0 0,1 1-1 0 0,-1-1 1 0 0,0 1 0 0 0,1 0 0 0 0,-1 0 0 0 0,1-1 0 0 0,-1 1 0 0 0,0 0-1 0 0,1 0 1 0 0,-1-1 0 0 0,1 1 0 0 0,-1 0 0 0 0,1 0 0 0 0,-1 0 0 0 0,1 0-1 0 0,-1 0 1 0 0,0 0 0 0 0,1 0 0 0 0,-1 0 0 0 0,1 0 0 0 0,-1 0 0 0 0,1 0-1 0 0,-1 0 1 0 0,1 0 0 0 0,-1 0 0 0 0,1 0 0 0 0,-1 0 0 0 0,1 0-1 0 0,-1 0 1 0 0,0 1 0 0 0,1-1 0 0 0,-1 0 0 0 0,1 0 0 0 0,-1 1 0 0 0,0-1-1 0 0,1 0 1 0 0,0 1 0 0 0,3 23 137 0 0,-10 32-410 0 0,6-53 272 0 0,-5 26-562 0 0,-2 0-1 0 0,-11 33 0 0 0,14-50 115 0 0,-1-1 0 0 0,0 0-1 0 0,-1 0 1 0 0,0 0 0 0 0,0 0-1 0 0,-1-1 1 0 0,-16 18 0 0 0,20-26 450 0 0,0 0-1 0 0,0 0 1 0 0,0 0 0 0 0,0-1 0 0 0,0 1 0 0 0,0-1 0 0 0,-1 1 0 0 0,1-1-1 0 0,0 0 1 0 0,-1 0 0 0 0,1-1 0 0 0,-1 1 0 0 0,1-1 0 0 0,-1 1-1 0 0,1-1 1 0 0,-1 0 0 0 0,1-1 0 0 0,-1 1 0 0 0,1-1 0 0 0,-1 1 0 0 0,1-1-1 0 0,-1 0 1 0 0,1 0 0 0 0,0 0 0 0 0,-1-1 0 0 0,1 1 0 0 0,-3-3-1 0 0,3 2 81 0 0,-1 1 0 0 0,1-1-1 0 0,0 0 1 0 0,0 0 0 0 0,0 0-1 0 0,0 0 1 0 0,1-1 0 0 0,-1 1-1 0 0,1-1 1 0 0,-1 0 0 0 0,1 0-1 0 0,0 1 1 0 0,0-2 0 0 0,0 1-1 0 0,1 0 1 0 0,-1 0 0 0 0,1 0-1 0 0,-1-1 1 0 0,1 1 0 0 0,0-1 0 0 0,0 1-1 0 0,1-1 1 0 0,-1 1 0 0 0,1-1-1 0 0,0 0 1 0 0,0-4 0 0 0,1 4-54 0 0,1-1 0 0 0,0 0 0 0 0,0 1 1 0 0,0 0-1 0 0,0-1 0 0 0,1 1 0 0 0,0 0 1 0 0,0 0-1 0 0,0 0 0 0 0,0 0 1 0 0,1 1-1 0 0,-1 0 0 0 0,1-1 0 0 0,0 1 1 0 0,8-4-1 0 0,-5 2-44 0 0,0 0 0 0 0,1 1 0 0 0,0 0 0 0 0,0 1 1 0 0,1 0-1 0 0,-1 0 0 0 0,0 0 0 0 0,10 0 0 0 0,9 4 244 0 0,-25-1-531 0 0,0 1 0 0 0,1 0 1 0 0,-1-1-1 0 0,0 1 0 0 0,0 0 0 0 0,0 0 0 0 0,0 0 0 0 0,0 1 0 0 0,0-1 0 0 0,0 0 0 0 0,0 1 0 0 0,-1-1 0 0 0,3 3 0 0 0,-3-3 123 0 0,-1 1 0 0 0,1-1 0 0 0,0 1 0 0 0,0-1-1 0 0,-1 1 1 0 0,1-1 0 0 0,-1 1 0 0 0,1 0 0 0 0,-1-1 0 0 0,0 1 0 0 0,0 0-1 0 0,1-1 1 0 0,-1 1 0 0 0,0 0 0 0 0,-1-1 0 0 0,1 1 0 0 0,0 0 0 0 0,0-1-1 0 0,-1 1 1 0 0,1 0 0 0 0,-1-1 0 0 0,1 1 0 0 0,-1-1 0 0 0,0 1 0 0 0,0-1-1 0 0,0 1 1 0 0,1-1 0 0 0,-1 1 0 0 0,-1-1 0 0 0,1 0 0 0 0,0 0-1 0 0,0 1 1 0 0,0-1 0 0 0,-3 1 0 0 0,-12 15-396 0 0,7-9-1701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4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2 4657 0 0,'-45'36'2045'0'0,"8"6"3721"0"0,37-41-5740 0 0,0-1 0 0 0,0 0 0 0 0,0 0 0 0 0,0 0 0 0 0,-1 0 0 0 0,1 0 0 0 0,0 0 0 0 0,0 0 0 0 0,0 1 0 0 0,0-1 0 0 0,0 0 0 0 0,0 0 0 0 0,0 0 0 0 0,0 0 0 0 0,0 0 0 0 0,0 0 0 0 0,0 1 1 0 0,0-1-1 0 0,0 0 0 0 0,0 0 0 0 0,0 0 0 0 0,0 0 0 0 0,0 0 0 0 0,0 1 0 0 0,0-1 0 0 0,0 0 0 0 0,0 0 0 0 0,0 0 0 0 0,0 0 0 0 0,0 0 0 0 0,0 1 0 0 0,0-1 0 0 0,0 0 0 0 0,0 0 0 0 0,1 0 0 0 0,-1 0 0 0 0,0 0 0 0 0,0 0 0 0 0,0 0 0 0 0,0 1 0 0 0,0-1 0 0 0,0 0 0 0 0,0 0 0 0 0,0 0 0 0 0,1 0 0 0 0,-1 0 0 0 0,0 0 0 0 0,0 0 0 0 0,0 0 0 0 0,0 0 1 0 0,0 0-1 0 0,1 0 0 0 0,11 0 519 0 0,12-5-244 0 0,131-52-104 0 0,-152 55-213 0 0,54-15-216 0 0,-53 15 229 0 0,1 1-1 0 0,0 1 1 0 0,0-1-1 0 0,-1 1 1 0 0,1 0-1 0 0,0 0 1 0 0,0 0-1 0 0,0 0 1 0 0,8 3-1 0 0,-12-3 5 0 0,0 0 0 0 0,0 1-1 0 0,-1-1 1 0 0,1 0-1 0 0,0 0 1 0 0,-1 1 0 0 0,1-1-1 0 0,0 1 1 0 0,-1-1-1 0 0,1 1 1 0 0,-1-1-1 0 0,1 1 1 0 0,0-1 0 0 0,-1 1-1 0 0,0-1 1 0 0,1 1-1 0 0,-1 0 1 0 0,1-1 0 0 0,-1 1-1 0 0,0 0 1 0 0,1-1-1 0 0,-1 1 1 0 0,0 0 0 0 0,1-1-1 0 0,-1 1 1 0 0,0 1-1 0 0,0 0 19 0 0,0 0 0 0 0,0 0-1 0 0,-1 0 1 0 0,1 0 0 0 0,0 0 0 0 0,-1-1-1 0 0,1 1 1 0 0,-1 0 0 0 0,0 0 0 0 0,-1 2-1 0 0,-28 37-829 0 0,29-40 682 0 0,-66 69-4361 0 0,51-56 4091 0 0,-2 0 0 0 0,-25 15 0 0 0,26-23 1473 0 0,17-6-974 0 0,-1 0 1 0 0,1 0 0 0 0,0 0-1 0 0,0 0 1 0 0,0-1 0 0 0,-1 1-1 0 0,1 0 1 0 0,0 0 0 0 0,0 0 0 0 0,0 0-1 0 0,0-1 1 0 0,0 1 0 0 0,-1 0-1 0 0,1 0 1 0 0,0 0 0 0 0,0-1-1 0 0,0 1 1 0 0,0 0 0 0 0,0 0-1 0 0,0 0 1 0 0,0-1 0 0 0,0 1-1 0 0,0 0 1 0 0,0 0 0 0 0,0-1-1 0 0,0 1 1 0 0,0 0 0 0 0,0 0-1 0 0,0-1 1 0 0,0 1 0 0 0,0 0-1 0 0,0 0 1 0 0,0 0 0 0 0,0-1-1 0 0,0 1 1 0 0,0 0 0 0 0,0-1-1 0 0,1 0 96 0 0,-1 0 0 0 0,1 0-1 0 0,-1 0 1 0 0,1 0-1 0 0,0 0 1 0 0,-1 0-1 0 0,1 0 1 0 0,0 0-1 0 0,0 0 1 0 0,0 1 0 0 0,-1-1-1 0 0,1 0 1 0 0,0 0-1 0 0,0 1 1 0 0,0-1-1 0 0,0 0 1 0 0,0 1-1 0 0,0-1 1 0 0,1 1 0 0 0,-1 0-1 0 0,0-1 1 0 0,0 1-1 0 0,2-1 1 0 0,-1 2-192 0 0,0-1 0 0 0,0 1-1 0 0,0-1 1 0 0,0 1 0 0 0,-1 0 0 0 0,1-1 0 0 0,0 1 0 0 0,0 0 0 0 0,-1 0 0 0 0,1 0 0 0 0,-1 0 0 0 0,1 1-1 0 0,-1-1 1 0 0,1 0 0 0 0,-1 1 0 0 0,0-1 0 0 0,1 1 0 0 0,-1-1 0 0 0,0 1 0 0 0,0 0 0 0 0,1 3-1 0 0,-1-4-179 0 0,-1 0 1 0 0,1 1-1 0 0,0-1 0 0 0,-1 1 0 0 0,1-1 0 0 0,0 0 0 0 0,0 1 0 0 0,0-1 0 0 0,0 0 0 0 0,0 0 0 0 0,0 0 0 0 0,0 0 0 0 0,1 0 0 0 0,-1 0 0 0 0,0 0 0 0 0,0 0 0 0 0,1-1 0 0 0,-1 1 0 0 0,1 0 0 0 0,-1-1 0 0 0,0 1 0 0 0,1-1 0 0 0,-1 1 0 0 0,1-1 0 0 0,-1 0 0 0 0,1 0 0 0 0,0 0 0 0 0,-1 0 0 0 0,1 0 0 0 0,-1 0 0 0 0,1 0 0 0 0,-1 0 0 0 0,1 0 0 0 0,2-2 1 0 0,5-2-866 0 0,1 0 1 0 0,-1-1-1 0 0,-1-1 1 0 0,1 1-1 0 0,-1-2 1 0 0,9-7 0 0 0,-3 1-1376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4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0 6417 0 0,'-4'1'377'0'0,"-1"-1"0"0"0,1 1 0 0 0,0 0-1 0 0,-1 0 1 0 0,1 0 0 0 0,0 1-1 0 0,0-1 1 0 0,0 1 0 0 0,0 0 0 0 0,0 0-1 0 0,0 1 1 0 0,-4 2 0 0 0,-43 41 350 0 0,19-17 4 0 0,15-14-206 0 0,0 0-1 0 0,-18 22 0 0 0,29-31-374 0 0,1 1-1 0 0,1-1 1 0 0,-1 1 0 0 0,1 0 0 0 0,0 0-1 0 0,0 0 1 0 0,1 1 0 0 0,0-1 0 0 0,-3 15-1 0 0,5-21-143 0 0,1 0 0 0 0,0-1 0 0 0,0 1-1 0 0,0-1 1 0 0,0 1 0 0 0,0-1 0 0 0,0 1-1 0 0,0-1 1 0 0,0 1 0 0 0,0-1 0 0 0,0 1-1 0 0,0-1 1 0 0,0 1 0 0 0,1-1 0 0 0,-1 1-1 0 0,0-1 1 0 0,0 1 0 0 0,0-1 0 0 0,1 1-1 0 0,-1-1 1 0 0,0 1 0 0 0,1-1 0 0 0,-1 0-1 0 0,0 1 1 0 0,1-1 0 0 0,-1 1 0 0 0,1-1-1 0 0,-1 0 1 0 0,0 0 0 0 0,1 1 0 0 0,-1-1-1 0 0,1 0 1 0 0,0 1 0 0 0,22-1 76 0 0,22-14-21 0 0,-5-4-38 0 0,-28 11-30 0 0,1 0-1 0 0,0 2 1 0 0,1-1 0 0 0,-1 2-1 0 0,1 0 1 0 0,0 0-1 0 0,20-1 1 0 0,-33 5 2 0 0,0 0 1 0 0,0 0-1 0 0,0 0 0 0 0,0 0 1 0 0,0 0-1 0 0,0 1 0 0 0,0-1 0 0 0,0 0 1 0 0,0 0-1 0 0,0 1 0 0 0,0-1 1 0 0,0 1-1 0 0,0-1 0 0 0,-1 1 0 0 0,1-1 1 0 0,0 1-1 0 0,0 0 0 0 0,0-1 1 0 0,-1 1-1 0 0,1 0 0 0 0,0 0 0 0 0,-1-1 1 0 0,2 3-1 0 0,-1-1-2 0 0,0 1 1 0 0,0 0-1 0 0,0-1 0 0 0,-1 1 1 0 0,1 0-1 0 0,-1-1 0 0 0,1 1 1 0 0,-1 0-1 0 0,0 2 0 0 0,-1 9-1 0 0,0 0 0 0 0,-6 24 0 0 0,5-29 16 0 0,-11 38 18 0 0,-5 23 18 0 0,17-65-34 0 0,0 0 1 0 0,1-1 0 0 0,-1 1 0 0 0,1 0-1 0 0,1 0 1 0 0,-1-1 0 0 0,1 1 0 0 0,-1 0 0 0 0,1-1-1 0 0,1 1 1 0 0,2 8 0 0 0,-3-11-1 0 0,0-1 0 0 0,-1 0 0 0 0,1 1 1 0 0,0-1-1 0 0,0 0 0 0 0,-1 0 0 0 0,1 0 1 0 0,0 1-1 0 0,0-1 0 0 0,1 0 0 0 0,-1 0 1 0 0,0-1-1 0 0,0 1 0 0 0,0 0 0 0 0,1 0 0 0 0,-1 0 1 0 0,0-1-1 0 0,1 1 0 0 0,-1-1 0 0 0,0 1 1 0 0,1-1-1 0 0,-1 1 0 0 0,1-1 0 0 0,-1 0 1 0 0,2 0-1 0 0,1 0 7 0 0,-1-1 0 0 0,0 1 0 0 0,0-1 1 0 0,0 0-1 0 0,0 0 0 0 0,0 0 0 0 0,0 0 1 0 0,0-1-1 0 0,0 1 0 0 0,0-1 0 0 0,3-2 0 0 0,3-3 24 0 0,1 0 1 0 0,-1-1-1 0 0,-1-1 0 0 0,0 1 0 0 0,9-13 0 0 0,-13 15 9 0 0,0-1 0 0 0,0 1 0 0 0,-1-1 0 0 0,0 0 0 0 0,-1 0 0 0 0,1 0 0 0 0,-2 0 0 0 0,3-8 0 0 0,-4 13-41 0 0,1 1 0 0 0,-1-1 0 0 0,0 1 0 0 0,0-1 0 0 0,0 0 0 0 0,1 1 0 0 0,-1-1 0 0 0,-1 1 0 0 0,1-1 0 0 0,0 1 0 0 0,0-1 0 0 0,-1 1 0 0 0,1-1 0 0 0,0 1 0 0 0,-1-1 0 0 0,0 1 0 0 0,1-1 0 0 0,-1 1 0 0 0,0 0 0 0 0,0-1 0 0 0,0 1 0 0 0,1 0 0 0 0,-1 0 0 0 0,-1 0 0 0 0,1-1 0 0 0,0 1 0 0 0,0 0 0 0 0,0 0 0 0 0,-1 1 0 0 0,1-1 0 0 0,0 0 0 0 0,-1 0 0 0 0,1 1 0 0 0,0-1 0 0 0,-1 1 0 0 0,1-1 0 0 0,-1 1 0 0 0,1-1 0 0 0,-1 1 0 0 0,1 0 0 0 0,-1 0 0 0 0,0 0 0 0 0,-2 0 0 0 0,-1 1-261 0 0,-1 0-1 0 0,0 1 1 0 0,1-1-1 0 0,0 1 0 0 0,-1 1 1 0 0,1-1-1 0 0,0 1 0 0 0,0 0 1 0 0,0 0-1 0 0,1 0 0 0 0,-6 5 1 0 0,-21 12-8104 0 0,31-20 8306 0 0,0 0 1 0 0,0 0 0 0 0,0-1-1 0 0,0 1 1 0 0,0 0 0 0 0,0 0-1 0 0,0 0 1 0 0,0 0 0 0 0,0 0-1 0 0,0 0 1 0 0,0 0 0 0 0,0 0-1 0 0,0 0 1 0 0,0 0 0 0 0,0 0-1 0 0,0 0 1 0 0,0 0-1 0 0,0 0 1 0 0,0 0 0 0 0,0 0-1 0 0,0 0 1 0 0,0 0 0 0 0,0 0-1 0 0,0 0 1 0 0,0-1 0 0 0,0 1-1 0 0,0 0 1 0 0,0 0 0 0 0,0 0-1 0 0,0 0 1 0 0,0 0 0 0 0,0 0-1 0 0,0 0 1 0 0,0 0 0 0 0,0 0-1 0 0,0 0 1 0 0,0 0 0 0 0,0 0-1 0 0,0 0 1 0 0,3-3-2280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5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12 5985 0 0,'1'-1'281'0'0,"-1"1"0"0"0,1-1 0 0 0,0 0 0 0 0,-1 0-1 0 0,1 1 1 0 0,-1-1 0 0 0,1 0 0 0 0,0 1 0 0 0,0-1 0 0 0,-1 0 0 0 0,1 1-1 0 0,0-1 1 0 0,0 1 0 0 0,0 0 0 0 0,0-1 0 0 0,0 1 0 0 0,-1-1-1 0 0,1 1 1 0 0,0 0 0 0 0,0 0 0 0 0,0 0 0 0 0,0 0 0 0 0,0 0-1 0 0,0 0 1 0 0,0 0 0 0 0,0 0 0 0 0,0 0 0 0 0,1 0 0 0 0,-1 1-135 0 0,0 0 0 0 0,0 1 0 0 0,0-1 1 0 0,-1 0-1 0 0,1 0 0 0 0,0 0 0 0 0,-1 1 1 0 0,1-1-1 0 0,-1 0 0 0 0,0 1 0 0 0,1-1 0 0 0,-1 0 1 0 0,0 1-1 0 0,0-1 0 0 0,0 0 0 0 0,0 3 1 0 0,0 7-167 0 0,-1-1 1 0 0,0 1-1 0 0,0-1 1 0 0,-5 16-1 0 0,-37 99-2307 0 0,42-125 2310 0 0,1 1 1 0 0,0-1-1 0 0,-1 1 1 0 0,1-1-1 0 0,0 0 1 0 0,0 1-1 0 0,-1-1 1 0 0,1 0-1 0 0,0 1 0 0 0,0-1 1 0 0,0 1-1 0 0,0-1 1 0 0,-1 1-1 0 0,1-1 1 0 0,0 1-1 0 0,0-1 0 0 0,0 0 1 0 0,0 1-1 0 0,0-1 1 0 0,0 1-1 0 0,0-1 1 0 0,0 1-1 0 0,0-1 1 0 0,0 1-1 0 0,1-1 0 0 0,-1 0 1 0 0,0 1-1 0 0,0-1 1 0 0,0 1-1 0 0,1-1 1 0 0,-1 1-1 0 0,0-1 0 0 0,0 0 1 0 0,1 1-1 0 0,-1-1 1 0 0,0 0-1 0 0,0 1 1 0 0,1-1-1 0 0,19-5 132 0 0,29-25 818 0 0,-45 28-856 0 0,43-24 633 0 0,-37 22-716 0 0,0 0 0 0 0,-1-1 0 0 0,0-1 0 0 0,0 1 0 0 0,13-12 1 0 0,-21 16-4051 0 0,-6 9 1003 0 0,-11 11-389 0 0,7-10 624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5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6009 0 0,'1'5'6240'0'0,"38"-29"-2719"0"0,-30 18-3216 0 0,0 0 0 0 0,0 1 0 0 0,0 0-1 0 0,18-7 1 0 0,-24 11-339 0 0,0 0 0 0 0,0 1-1 0 0,0-1 1 0 0,0 1-1 0 0,0 0 1 0 0,0 0 0 0 0,0 0-1 0 0,-1 0 1 0 0,1 0 0 0 0,0 0-1 0 0,0 1 1 0 0,0 0 0 0 0,0-1-1 0 0,0 1 1 0 0,0 0-1 0 0,-1 1 1 0 0,1-1 0 0 0,0 0-1 0 0,-1 1 1 0 0,1-1 0 0 0,3 4-1 0 0,-2-2-86 0 0,1 1 1 0 0,-1 0-1 0 0,0 0 0 0 0,0 0 0 0 0,-1 0 1 0 0,1 0-1 0 0,-1 1 0 0 0,0-1 0 0 0,0 1 0 0 0,3 8 1 0 0,-5-11 120 0 0,0 1 0 0 0,-1 0 0 0 0,1 0 0 0 0,-1 0 0 0 0,0 0 0 0 0,0 0 1 0 0,0 0-1 0 0,0 0 0 0 0,0-1 0 0 0,-1 1 0 0 0,1 0 0 0 0,-1 0 0 0 0,0 0 0 0 0,0 0 1 0 0,0-1-1 0 0,0 1 0 0 0,0 0 0 0 0,-1-1 0 0 0,1 1 0 0 0,-1-1 0 0 0,1 0 0 0 0,-4 3 1 0 0,-5 8-348 0 0,-1-1 0 0 0,0-1 0 0 0,-1 0 0 0 0,-25 17 0 0 0,24-19-1184 0 0,0-1-1 0 0,0-1 0 0 0,-1 0 0 0 0,0-1 0 0 0,-18 6 1 0 0,26-12-757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5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1 266 4633 0 0,'79'-122'1124'0'0,"-53"86"664"0"0,34-62 0 0 0,-57 89-119 0 0,-10 12-462 0 0,-9 12-85 0 0,-3 21-764 0 0,0 0 0 0 0,3 1 0 0 0,1 1 1 0 0,-19 77-1 0 0,31-97-904 0 0,-1 9-1930 0 0,-3-14-2521 0 0,8-18 2618 0 0,7-18 2359 0 0,-2 11 240 0 0,0 0 1 0 0,1 0 0 0 0,1 1-1 0 0,0 0 1 0 0,1 0 0 0 0,18-18-1 0 0,-20 24 298 0 0,0-1 0 0 0,0 1-1 0 0,0 1 1 0 0,0 0 0 0 0,1 0 0 0 0,-1 0-1 0 0,1 1 1 0 0,0 0 0 0 0,0 0 0 0 0,0 1-1 0 0,1 0 1 0 0,9-1 0 0 0,-12 3-444 0 0,0-1 0 0 0,0 1 1 0 0,0 0-1 0 0,0 0 0 0 0,0 1 1 0 0,0 0-1 0 0,0 0 0 0 0,6 2 1 0 0,-12-3-177 0 0,1 0 1 0 0,0 1 0 0 0,-1-1-1 0 0,1 0 1 0 0,0 1-1 0 0,-1-1 1 0 0,1 1-1 0 0,0-1 1 0 0,-1 1 0 0 0,1-1-1 0 0,-1 1 1 0 0,1-1-1 0 0,0 1 1 0 0,-1-1 0 0 0,0 1-1 0 0,1 0 1 0 0,-1-1-1 0 0,1 1 1 0 0,-1 0 0 0 0,0-1-1 0 0,1 1 1 0 0,-1 0-1 0 0,0 0 1 0 0,0-1 0 0 0,1 2-1 0 0,-2 0-209 0 0,1 0-1 0 0,-1 0 1 0 0,1 0-1 0 0,-1 0 1 0 0,0-1-1 0 0,1 1 1 0 0,-1 0 0 0 0,0-1-1 0 0,0 1 1 0 0,0 0-1 0 0,0-1 1 0 0,-1 1-1 0 0,1-1 1 0 0,0 0-1 0 0,-3 3 1 0 0,-3 2-900 0 0,-3 1-1550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6:42:56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81 6633 0 0,'-2'0'342'0'0,"0"1"-1"0"0,1-1 0 0 0,-1 1 1 0 0,0 0-1 0 0,0-1 0 0 0,1 1 1 0 0,-1 0-1 0 0,0 0 0 0 0,1 0 0 0 0,-1 0 1 0 0,1 0-1 0 0,-1 0 0 0 0,1 1 1 0 0,-1-1-1 0 0,1 0 0 0 0,0 1 1 0 0,-2 2-1 0 0,3-4-288 0 0,0 0 1 0 0,0 1-1 0 0,0-1 1 0 0,0 0-1 0 0,0 0 1 0 0,0 1 0 0 0,0-1-1 0 0,0 0 1 0 0,0 1-1 0 0,0-1 1 0 0,0 0-1 0 0,0 0 1 0 0,0 1-1 0 0,0-1 1 0 0,0 0-1 0 0,0 1 1 0 0,0-1-1 0 0,0 0 1 0 0,1 0-1 0 0,-1 1 1 0 0,0-1-1 0 0,0 0 1 0 0,0 0 0 0 0,0 1-1 0 0,1-1 1 0 0,-1 0-1 0 0,0 0 1 0 0,0 0-1 0 0,1 0 1 0 0,-1 1-1 0 0,0-1 1 0 0,0 0-1 0 0,1 0 1 0 0,-1 0-1 0 0,0 0 1 0 0,23 2 1145 0 0,3-6-631 0 0,-1-1 0 0 0,34-12 0 0 0,10-2-445 0 0,30-10-208 0 0,-71 20-1229 0 0,0 0 0 0 0,0 2 0 0 0,31-4 0 0 0,-47 11-877 0 0,-12 0 2036 0 0,0 0-1 0 0,0 0 1 0 0,1 0-1 0 0,-1 0 1 0 0,0 0-1 0 0,0-1 0 0 0,1 1 1 0 0,-1 1-1 0 0,0-1 1 0 0,0 0-1 0 0,1 0 1 0 0,-1 0-1 0 0,0 0 0 0 0,0 0 1 0 0,1 0-1 0 0,-1 0 1 0 0,0 0-1 0 0,0 0 1 0 0,1 0-1 0 0,-1 1 0 0 0,0-1 1 0 0,0 0-1 0 0,1 0 1 0 0,-1 0-1 0 0,0 0 1 0 0,0 1-1 0 0,0-1 0 0 0,0 0 1 0 0,1 0-1 0 0,-1 0 1 0 0,0 1-1 0 0,0-1 1 0 0,0 0-1 0 0,0 0 0 0 0,0 1 1 0 0,0-1-1 0 0,0 0 1 0 0,0 0-1 0 0,1 1 1 0 0,-3 2-2461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t>2020-06-23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unahlee-viola/WISET-D_Offline" TargetMode="External"/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에러가 최소가 되는 지점을 찾아내는 것이 학습의 목표</a:t>
            </a:r>
            <a:endParaRPr lang="en-US" altLang="ko-KR" dirty="0"/>
          </a:p>
          <a:p>
            <a:r>
              <a:rPr lang="ko-KR" altLang="en-US" dirty="0"/>
              <a:t>에러가 작아지는 쪽으로</a:t>
            </a:r>
            <a:r>
              <a:rPr lang="en-US" altLang="ko-KR" dirty="0"/>
              <a:t> weight</a:t>
            </a:r>
            <a:r>
              <a:rPr lang="ko-KR" altLang="en-US" dirty="0"/>
              <a:t>를 옮기는 방법 </a:t>
            </a:r>
            <a:endParaRPr lang="en-US" altLang="ko-KR" dirty="0"/>
          </a:p>
          <a:p>
            <a:r>
              <a:rPr lang="en-US" altLang="ko-KR" dirty="0"/>
              <a:t>Weight</a:t>
            </a:r>
            <a:r>
              <a:rPr lang="ko-KR" altLang="en-US" dirty="0"/>
              <a:t>를 조정해 봐서 에러가 변화하는 정도를 봐서 조정 </a:t>
            </a:r>
            <a:r>
              <a:rPr lang="en-US" altLang="ko-KR" dirty="0"/>
              <a:t>(</a:t>
            </a:r>
            <a:r>
              <a:rPr lang="ko-KR" altLang="en-US" dirty="0"/>
              <a:t>산에서 주변을 더듬어 경사를 파악해서 옮기듯</a:t>
            </a:r>
            <a:r>
              <a:rPr lang="en-US" altLang="ko-KR" dirty="0"/>
              <a:t>)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경사하강법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3415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경사 확인</a:t>
            </a:r>
            <a:r>
              <a:rPr lang="en-US" altLang="ko-KR" dirty="0"/>
              <a:t>: </a:t>
            </a:r>
            <a:r>
              <a:rPr lang="ko-KR" altLang="en-US" dirty="0"/>
              <a:t>미분 적분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6662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결과 </a:t>
            </a:r>
            <a:r>
              <a:rPr lang="ko-KR" altLang="en-US" dirty="0" err="1"/>
              <a:t>안나오는</a:t>
            </a:r>
            <a:r>
              <a:rPr lang="ko-KR" altLang="en-US" dirty="0"/>
              <a:t> 경우 해결방법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입력 차원 늘린다</a:t>
            </a:r>
            <a:r>
              <a:rPr lang="en-US" altLang="ko-KR" dirty="0"/>
              <a:t>: </a:t>
            </a:r>
            <a:r>
              <a:rPr lang="ko-KR" altLang="en-US" dirty="0"/>
              <a:t>핵심적 </a:t>
            </a:r>
            <a:r>
              <a:rPr lang="en-US" altLang="ko-KR" dirty="0"/>
              <a:t>data </a:t>
            </a:r>
            <a:r>
              <a:rPr lang="ko-KR" altLang="en-US" dirty="0"/>
              <a:t>필요</a:t>
            </a:r>
            <a:r>
              <a:rPr lang="en-US" altLang="ko-KR" dirty="0"/>
              <a:t>. – data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누락 등을 점검</a:t>
            </a:r>
            <a:endParaRPr lang="en-US" altLang="ko-KR" dirty="0"/>
          </a:p>
          <a:p>
            <a:r>
              <a:rPr lang="ko-KR" altLang="en-US" dirty="0"/>
              <a:t>비선형 변환</a:t>
            </a:r>
            <a:r>
              <a:rPr lang="en-US" altLang="ko-KR" dirty="0"/>
              <a:t>: </a:t>
            </a:r>
            <a:r>
              <a:rPr lang="ko-KR" altLang="en-US" dirty="0"/>
              <a:t>이 방법 자체가 어려움</a:t>
            </a:r>
            <a:endParaRPr lang="en-US" altLang="ko-KR" dirty="0"/>
          </a:p>
          <a:p>
            <a:r>
              <a:rPr lang="en-US" altLang="ko-KR" dirty="0"/>
              <a:t>MLP (Multi layer perceptron)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6614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</a:t>
            </a:r>
            <a:r>
              <a:rPr lang="en-US" altLang="ko-KR" dirty="0"/>
              <a:t>neural network</a:t>
            </a:r>
            <a:r>
              <a:rPr lang="ko-KR" altLang="en-US" dirty="0"/>
              <a:t>이라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5532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다층 </a:t>
            </a:r>
            <a:r>
              <a:rPr lang="ko-KR" altLang="en-US" dirty="0" err="1"/>
              <a:t>퍼셉트론은</a:t>
            </a:r>
            <a:r>
              <a:rPr lang="ko-KR" altLang="en-US" dirty="0"/>
              <a:t> 비선형 문제를 해결할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3473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Training set</a:t>
            </a:r>
            <a:r>
              <a:rPr lang="ko-KR" altLang="en-US" dirty="0"/>
              <a:t>와 </a:t>
            </a:r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r>
              <a:rPr lang="ko-KR" altLang="en-US" dirty="0"/>
              <a:t>가 섞이면 결과가 무의미해짐</a:t>
            </a:r>
            <a:endParaRPr lang="en-US" altLang="ko-KR" dirty="0"/>
          </a:p>
          <a:p>
            <a:r>
              <a:rPr lang="ko-KR" altLang="en-US" dirty="0"/>
              <a:t>두개를 구분해줘야 함</a:t>
            </a:r>
            <a:endParaRPr lang="en-US" altLang="ko-KR" dirty="0"/>
          </a:p>
          <a:p>
            <a:r>
              <a:rPr lang="ko-KR" altLang="en-US" dirty="0"/>
              <a:t>실행해봐</a:t>
            </a:r>
            <a:r>
              <a:rPr lang="en-US" altLang="ko-KR" dirty="0"/>
              <a:t>~! </a:t>
            </a:r>
            <a:r>
              <a:rPr lang="ko-KR" altLang="en-US" dirty="0"/>
              <a:t>재밌음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9799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구글의 </a:t>
            </a:r>
            <a:r>
              <a:rPr lang="ko-KR" altLang="en-US" dirty="0" err="1"/>
              <a:t>미친짓</a:t>
            </a:r>
            <a:r>
              <a:rPr lang="en-US" altLang="ko-KR" dirty="0"/>
              <a:t>: </a:t>
            </a:r>
            <a:r>
              <a:rPr lang="ko-KR" altLang="en-US" dirty="0"/>
              <a:t>미리 검색해 놓고 검색한 결과를 보여줌 </a:t>
            </a:r>
            <a:r>
              <a:rPr lang="en-US" altLang="ko-KR" dirty="0"/>
              <a:t>(</a:t>
            </a:r>
            <a:r>
              <a:rPr lang="ko-KR" altLang="en-US" dirty="0"/>
              <a:t>실시간 검색 아니고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Data</a:t>
            </a:r>
            <a:r>
              <a:rPr lang="ko-KR" altLang="en-US" dirty="0"/>
              <a:t>를 수집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분산저장</a:t>
            </a:r>
            <a:endParaRPr lang="en-US" altLang="ko-KR" dirty="0"/>
          </a:p>
          <a:p>
            <a:r>
              <a:rPr lang="en-US" altLang="ko-KR" dirty="0" err="1"/>
              <a:t>Hadupa</a:t>
            </a:r>
            <a:r>
              <a:rPr lang="en-US" altLang="ko-KR" dirty="0"/>
              <a:t>?</a:t>
            </a:r>
          </a:p>
          <a:p>
            <a:r>
              <a:rPr lang="en-US" altLang="ko-KR" dirty="0" err="1"/>
              <a:t>Hadup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92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1118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 set</a:t>
            </a:r>
            <a:r>
              <a:rPr lang="ko-KR" altLang="en-US" dirty="0"/>
              <a:t>과 </a:t>
            </a:r>
            <a:r>
              <a:rPr lang="en-US" altLang="ko-KR" dirty="0"/>
              <a:t>computing power </a:t>
            </a:r>
            <a:r>
              <a:rPr lang="ko-KR" altLang="en-US" dirty="0"/>
              <a:t>증강 덕분에 </a:t>
            </a:r>
            <a:r>
              <a:rPr lang="en-US" altLang="ko-KR" dirty="0"/>
              <a:t>neural network – deep learning </a:t>
            </a:r>
            <a:r>
              <a:rPr lang="ko-KR" altLang="en-US" dirty="0"/>
              <a:t>성공</a:t>
            </a:r>
            <a:endParaRPr lang="en-US" altLang="ko-KR" dirty="0"/>
          </a:p>
          <a:p>
            <a:r>
              <a:rPr lang="ko-KR" altLang="en-US" dirty="0"/>
              <a:t>사소한 알고리즘 몇가지 더 개선</a:t>
            </a:r>
            <a:endParaRPr lang="en-US" altLang="ko-KR" dirty="0"/>
          </a:p>
          <a:p>
            <a:r>
              <a:rPr lang="en-US" altLang="ko-KR" dirty="0"/>
              <a:t>MLP, perceptron </a:t>
            </a:r>
            <a:r>
              <a:rPr lang="ko-KR" altLang="en-US" dirty="0"/>
              <a:t>용어 잘 </a:t>
            </a:r>
            <a:r>
              <a:rPr lang="ko-KR" altLang="en-US" dirty="0" err="1"/>
              <a:t>안쓰는</a:t>
            </a:r>
            <a:r>
              <a:rPr lang="ko-KR" altLang="en-US" dirty="0"/>
              <a:t> 이유</a:t>
            </a:r>
            <a:r>
              <a:rPr lang="en-US" altLang="ko-KR" dirty="0"/>
              <a:t>: </a:t>
            </a:r>
            <a:r>
              <a:rPr lang="ko-KR" altLang="en-US" dirty="0"/>
              <a:t>과거의 실패 인상을 지우기 위해</a:t>
            </a:r>
            <a:endParaRPr lang="en-US" altLang="ko-KR" dirty="0"/>
          </a:p>
          <a:p>
            <a:r>
              <a:rPr lang="en-US" altLang="ko-KR" dirty="0"/>
              <a:t>DNN: </a:t>
            </a:r>
            <a:r>
              <a:rPr lang="en-US" altLang="ko-KR" dirty="0" err="1"/>
              <a:t>marketting</a:t>
            </a:r>
            <a:r>
              <a:rPr lang="en-US" altLang="ko-KR" dirty="0"/>
              <a:t> term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1509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98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6520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나와야 할 값과 나온 값의 차이를 맨 마지막 </a:t>
            </a:r>
            <a:r>
              <a:rPr lang="en-US" altLang="ko-KR" dirty="0"/>
              <a:t>layer</a:t>
            </a:r>
            <a:r>
              <a:rPr lang="ko-KR" altLang="en-US" dirty="0"/>
              <a:t>에서부터 거꾸로</a:t>
            </a:r>
            <a:r>
              <a:rPr lang="en-US" altLang="ko-KR" dirty="0"/>
              <a:t>.. </a:t>
            </a:r>
          </a:p>
          <a:p>
            <a:r>
              <a:rPr lang="ko-KR" altLang="en-US" dirty="0"/>
              <a:t>두가지 동시에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6758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테스트하기 위해 </a:t>
            </a:r>
            <a:r>
              <a:rPr lang="ko-KR" altLang="en-US" dirty="0" err="1"/>
              <a:t>다운로드받아서</a:t>
            </a:r>
            <a:r>
              <a:rPr lang="ko-KR" altLang="en-US" dirty="0"/>
              <a:t> 실행해보는 코드의 </a:t>
            </a:r>
            <a:r>
              <a:rPr lang="en-US" altLang="ko-KR" dirty="0"/>
              <a:t>95% </a:t>
            </a:r>
            <a:r>
              <a:rPr lang="ko-KR" altLang="en-US" dirty="0"/>
              <a:t>정도가 파이썬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선택의 여지가 없이 </a:t>
            </a:r>
            <a:r>
              <a:rPr lang="ko-KR" altLang="en-US" dirty="0" err="1"/>
              <a:t>파이썬으로</a:t>
            </a:r>
            <a:r>
              <a:rPr lang="ko-KR" altLang="en-US" dirty="0"/>
              <a:t> 개발 필요</a:t>
            </a:r>
            <a:endParaRPr lang="en-US" altLang="ko-KR" dirty="0"/>
          </a:p>
          <a:p>
            <a:r>
              <a:rPr lang="ko-KR" altLang="en-US" dirty="0"/>
              <a:t>프레임원 </a:t>
            </a:r>
            <a:r>
              <a:rPr lang="en-US" altLang="ko-KR" dirty="0"/>
              <a:t>6/10</a:t>
            </a:r>
            <a:r>
              <a:rPr lang="ko-KR" altLang="en-US" dirty="0"/>
              <a:t>이 </a:t>
            </a:r>
            <a:r>
              <a:rPr lang="en-US" altLang="ko-KR" dirty="0" err="1"/>
              <a:t>Keras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분야는 산업체에서 개발연구가 이루어지고 이후에 논문으로 발표됨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논문보다 결과물이 먼저 나오는 특이한 분야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코드도 공개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딥러닝 관련 책 </a:t>
            </a:r>
            <a:r>
              <a:rPr lang="en-US" altLang="ko-KR" dirty="0"/>
              <a:t>2018</a:t>
            </a:r>
            <a:r>
              <a:rPr lang="ko-KR" altLang="en-US" dirty="0"/>
              <a:t>년 이전 책은 </a:t>
            </a:r>
            <a:r>
              <a:rPr lang="en-US" altLang="ko-KR" dirty="0"/>
              <a:t>out of date. </a:t>
            </a:r>
            <a:r>
              <a:rPr lang="ko-KR" altLang="en-US" dirty="0" err="1"/>
              <a:t>읽지마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책 유효기간이 </a:t>
            </a:r>
            <a:r>
              <a:rPr lang="en-US" altLang="ko-KR" dirty="0"/>
              <a:t>1</a:t>
            </a:r>
            <a:r>
              <a:rPr lang="ko-KR" altLang="en-US" dirty="0"/>
              <a:t>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개발환경 유효기간은 </a:t>
            </a:r>
            <a:r>
              <a:rPr lang="en-US" altLang="ko-KR" dirty="0"/>
              <a:t>3</a:t>
            </a:r>
            <a:r>
              <a:rPr lang="ko-KR" altLang="en-US" dirty="0"/>
              <a:t>개월도 안됨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0520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labeling</a:t>
            </a:r>
            <a:r>
              <a:rPr lang="ko-KR" altLang="en-US" dirty="0"/>
              <a:t>이 </a:t>
            </a:r>
            <a:r>
              <a:rPr lang="en-US" altLang="ko-KR" dirty="0"/>
              <a:t>expensive (</a:t>
            </a:r>
            <a:r>
              <a:rPr lang="ko-KR" altLang="en-US" dirty="0"/>
              <a:t>삼성 알바</a:t>
            </a:r>
            <a:r>
              <a:rPr lang="en-US" altLang="ko-KR" dirty="0"/>
              <a:t>200</a:t>
            </a:r>
            <a:r>
              <a:rPr lang="ko-KR" altLang="en-US" dirty="0"/>
              <a:t>명 </a:t>
            </a:r>
            <a:r>
              <a:rPr lang="en-US" altLang="ko-KR" dirty="0"/>
              <a:t>6</a:t>
            </a:r>
            <a:r>
              <a:rPr lang="ko-KR" altLang="en-US" dirty="0"/>
              <a:t>개월 </a:t>
            </a:r>
            <a:r>
              <a:rPr lang="en-US" altLang="ko-KR" dirty="0"/>
              <a:t>70</a:t>
            </a:r>
            <a:r>
              <a:rPr lang="ko-KR" altLang="en-US" dirty="0"/>
              <a:t>억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Computing </a:t>
            </a:r>
            <a:r>
              <a:rPr lang="ko-KR" altLang="en-US" dirty="0"/>
              <a:t>비용 월 </a:t>
            </a:r>
            <a:r>
              <a:rPr lang="en-US" altLang="ko-KR" dirty="0"/>
              <a:t>150</a:t>
            </a:r>
            <a:r>
              <a:rPr lang="ko-KR" altLang="en-US" dirty="0"/>
              <a:t>부터 시작 </a:t>
            </a:r>
            <a:endParaRPr lang="en-US" altLang="ko-KR" dirty="0"/>
          </a:p>
          <a:p>
            <a:r>
              <a:rPr lang="en-US" altLang="ko-KR" dirty="0"/>
              <a:t>But, </a:t>
            </a:r>
            <a:r>
              <a:rPr lang="ko-KR" altLang="en-US" dirty="0"/>
              <a:t>결과가 나온다는 보장이 없음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2032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ML</a:t>
            </a:r>
            <a:r>
              <a:rPr lang="ko-KR" altLang="en-US" dirty="0"/>
              <a:t>과 </a:t>
            </a:r>
            <a:r>
              <a:rPr lang="en-US" altLang="ko-KR" dirty="0"/>
              <a:t>DL </a:t>
            </a:r>
            <a:r>
              <a:rPr lang="ko-KR" altLang="en-US" dirty="0"/>
              <a:t>상보적 관계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30871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셋 다 </a:t>
            </a:r>
            <a:r>
              <a:rPr lang="en-US" altLang="ko-KR" dirty="0"/>
              <a:t>DNN </a:t>
            </a:r>
            <a:r>
              <a:rPr lang="ko-KR" altLang="en-US" dirty="0"/>
              <a:t>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35467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만 있으면 이거 해볼 수 있음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개월 인턴 학생이 이내용으로 논문 </a:t>
            </a:r>
            <a:r>
              <a:rPr lang="en-US" altLang="ko-KR" dirty="0"/>
              <a:t>publish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전력에서는 </a:t>
            </a:r>
            <a:r>
              <a:rPr lang="en-US" altLang="ko-KR" dirty="0">
                <a:sym typeface="Wingdings" panose="05000000000000000000" pitchFamily="2" charset="2"/>
              </a:rPr>
              <a:t>bible</a:t>
            </a:r>
            <a:r>
              <a:rPr lang="ko-KR" altLang="en-US" dirty="0">
                <a:sym typeface="Wingdings" panose="05000000000000000000" pitchFamily="2" charset="2"/>
              </a:rPr>
              <a:t>이 되는 논문이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882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46568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GPU = </a:t>
            </a:r>
            <a:r>
              <a:rPr lang="ko-KR" altLang="en-US" dirty="0"/>
              <a:t>그래픽 카드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94181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전기소모 높음</a:t>
            </a:r>
            <a:r>
              <a:rPr lang="en-US" altLang="ko-KR" dirty="0"/>
              <a:t>. </a:t>
            </a:r>
            <a:r>
              <a:rPr lang="ko-KR" altLang="en-US" dirty="0" err="1"/>
              <a:t>랩탑에</a:t>
            </a:r>
            <a:r>
              <a:rPr lang="ko-KR" altLang="en-US" dirty="0"/>
              <a:t> 사용 불가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Power, mainboard….  GPU </a:t>
            </a:r>
            <a:r>
              <a:rPr lang="ko-KR" altLang="en-US" dirty="0"/>
              <a:t>보통 </a:t>
            </a:r>
            <a:r>
              <a:rPr lang="en-US" altLang="ko-KR" dirty="0"/>
              <a:t>4</a:t>
            </a:r>
            <a:r>
              <a:rPr lang="ko-KR" altLang="en-US" dirty="0"/>
              <a:t>개 꽂고 </a:t>
            </a:r>
            <a:r>
              <a:rPr lang="en-US" altLang="ko-KR" dirty="0"/>
              <a:t>- </a:t>
            </a:r>
            <a:r>
              <a:rPr lang="ko-KR" altLang="en-US" dirty="0"/>
              <a:t>보통은 </a:t>
            </a:r>
            <a:r>
              <a:rPr lang="en-US" altLang="ko-KR" dirty="0"/>
              <a:t>1500</a:t>
            </a:r>
            <a:r>
              <a:rPr lang="ko-KR" altLang="en-US" dirty="0"/>
              <a:t>만원 서버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7960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필요 사항</a:t>
            </a:r>
            <a:r>
              <a:rPr lang="en-US" altLang="ko-KR" dirty="0"/>
              <a:t>. </a:t>
            </a:r>
            <a:r>
              <a:rPr lang="ko-KR" altLang="en-US" dirty="0"/>
              <a:t>근데 </a:t>
            </a:r>
            <a:r>
              <a:rPr lang="en-US" altLang="ko-KR" dirty="0"/>
              <a:t>tensor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  <a:r>
              <a:rPr lang="ko-KR" altLang="en-US" dirty="0"/>
              <a:t> 같은 경우 설치하는데 애먹음</a:t>
            </a:r>
            <a:r>
              <a:rPr lang="en-US" altLang="ko-KR" dirty="0"/>
              <a:t>… (</a:t>
            </a:r>
            <a:r>
              <a:rPr lang="ko-KR" altLang="en-US" dirty="0"/>
              <a:t>말리는 정도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또는 설치된 서버를 구글에서 제공하고 있음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22821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Download </a:t>
            </a:r>
            <a:r>
              <a:rPr lang="ko-KR" altLang="en-US" dirty="0"/>
              <a:t>받아서 쓰는 경우에도 </a:t>
            </a:r>
            <a:r>
              <a:rPr lang="en-US" altLang="ko-KR" dirty="0"/>
              <a:t>tensor flow </a:t>
            </a:r>
            <a:r>
              <a:rPr lang="ko-KR" altLang="en-US" dirty="0"/>
              <a:t>코드 직접 쓰는 경우는 극히 드물다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3355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https://github.com/eunahlee-viola/WISET-D_Offline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80116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MSE: </a:t>
            </a:r>
            <a:r>
              <a:rPr lang="ko-KR" altLang="en-US" dirty="0"/>
              <a:t>나와야 할 값과 </a:t>
            </a:r>
            <a:r>
              <a:rPr lang="ko-KR" altLang="en-US" dirty="0" err="1"/>
              <a:t>나온값</a:t>
            </a:r>
            <a:r>
              <a:rPr lang="ko-KR" altLang="en-US" dirty="0"/>
              <a:t> 사이 차이에 대한 제곱</a:t>
            </a:r>
            <a:endParaRPr lang="en-US" altLang="ko-KR" dirty="0"/>
          </a:p>
          <a:p>
            <a:r>
              <a:rPr lang="en-US" altLang="ko-KR" dirty="0"/>
              <a:t>CE: </a:t>
            </a:r>
            <a:r>
              <a:rPr lang="ko-KR" altLang="en-US" dirty="0"/>
              <a:t>값이 정확하게 일지해야 하는지 여부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일반적으로 선택이 되어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10013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아무거나 써도 되는데</a:t>
            </a:r>
            <a:r>
              <a:rPr lang="en-US" altLang="ko-KR" dirty="0"/>
              <a:t>, Adam </a:t>
            </a:r>
            <a:r>
              <a:rPr lang="ko-KR" altLang="en-US" dirty="0"/>
              <a:t>일반적으로 많이 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57024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근본 원인</a:t>
            </a:r>
            <a:r>
              <a:rPr lang="en-US" altLang="ko-KR" dirty="0"/>
              <a:t>: data</a:t>
            </a:r>
            <a:r>
              <a:rPr lang="ko-KR" altLang="en-US" dirty="0"/>
              <a:t>가 적어서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4040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94022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입력 노드</a:t>
            </a:r>
            <a:r>
              <a:rPr lang="en-US" altLang="ko-KR" dirty="0"/>
              <a:t>: 784</a:t>
            </a:r>
            <a:r>
              <a:rPr lang="ko-KR" altLang="en-US" dirty="0"/>
              <a:t>개 </a:t>
            </a:r>
            <a:endParaRPr lang="en-US" altLang="ko-KR" dirty="0"/>
          </a:p>
          <a:p>
            <a:r>
              <a:rPr lang="ko-KR" altLang="en-US" dirty="0"/>
              <a:t>입력 </a:t>
            </a:r>
            <a:r>
              <a:rPr lang="en-US" altLang="ko-KR" dirty="0"/>
              <a:t>feature</a:t>
            </a:r>
            <a:r>
              <a:rPr lang="ko-KR" altLang="en-US" dirty="0"/>
              <a:t>의 개수가 많음 </a:t>
            </a:r>
            <a:endParaRPr lang="en-US" altLang="ko-KR" dirty="0"/>
          </a:p>
          <a:p>
            <a:r>
              <a:rPr lang="en-US" altLang="ko-KR" dirty="0"/>
              <a:t>Category</a:t>
            </a:r>
            <a:r>
              <a:rPr lang="ko-KR" altLang="en-US" dirty="0"/>
              <a:t>가 </a:t>
            </a:r>
            <a:r>
              <a:rPr lang="en-US" altLang="ko-KR" dirty="0"/>
              <a:t>10</a:t>
            </a:r>
            <a:r>
              <a:rPr lang="ko-KR" altLang="en-US" dirty="0"/>
              <a:t>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72375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2176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Convolution filter</a:t>
            </a:r>
            <a:r>
              <a:rPr lang="ko-KR" altLang="en-US" dirty="0"/>
              <a:t>가 </a:t>
            </a:r>
            <a:r>
              <a:rPr lang="en-US" altLang="ko-KR" dirty="0"/>
              <a:t>5x5</a:t>
            </a:r>
            <a:r>
              <a:rPr lang="ko-KR" altLang="en-US" dirty="0" err="1"/>
              <a:t>일경우</a:t>
            </a:r>
            <a:r>
              <a:rPr lang="ko-KR" altLang="en-US" dirty="0"/>
              <a:t> </a:t>
            </a:r>
            <a:r>
              <a:rPr lang="en-US" altLang="ko-KR" dirty="0"/>
              <a:t>padding</a:t>
            </a:r>
            <a:r>
              <a:rPr lang="ko-KR" altLang="en-US" dirty="0"/>
              <a:t>을 </a:t>
            </a:r>
            <a:r>
              <a:rPr lang="en-US" altLang="ko-KR" dirty="0"/>
              <a:t>2</a:t>
            </a:r>
            <a:r>
              <a:rPr lang="ko-KR" altLang="en-US" dirty="0"/>
              <a:t>로 해야 </a:t>
            </a:r>
            <a:r>
              <a:rPr lang="en-US" altLang="ko-KR" dirty="0"/>
              <a:t>size </a:t>
            </a:r>
            <a:r>
              <a:rPr lang="ko-KR" altLang="en-US" dirty="0"/>
              <a:t>보존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54177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Padding</a:t>
            </a:r>
            <a:r>
              <a:rPr lang="ko-KR" altLang="en-US" dirty="0"/>
              <a:t> 안해준 경우 </a:t>
            </a:r>
            <a:r>
              <a:rPr lang="en-US" altLang="ko-KR" dirty="0"/>
              <a:t>C1</a:t>
            </a:r>
            <a:r>
              <a:rPr lang="ko-KR" altLang="en-US" dirty="0"/>
              <a:t>에서 </a:t>
            </a:r>
            <a:r>
              <a:rPr lang="en-US" altLang="ko-KR" dirty="0"/>
              <a:t>28x28</a:t>
            </a:r>
            <a:r>
              <a:rPr lang="ko-KR" altLang="en-US" dirty="0"/>
              <a:t>로 줄어듦</a:t>
            </a:r>
            <a:endParaRPr lang="en-US" altLang="ko-KR" dirty="0"/>
          </a:p>
          <a:p>
            <a:r>
              <a:rPr lang="en-US" altLang="ko-KR" dirty="0"/>
              <a:t>Filter 4</a:t>
            </a:r>
            <a:r>
              <a:rPr lang="ko-KR" altLang="en-US" dirty="0"/>
              <a:t>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41511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202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206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72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ko-KR" altLang="en-US" dirty="0"/>
              <a:t>보다 큰지 </a:t>
            </a:r>
            <a:r>
              <a:rPr lang="ko-KR" altLang="en-US" dirty="0" err="1"/>
              <a:t>작은지로</a:t>
            </a:r>
            <a:r>
              <a:rPr lang="ko-KR" altLang="en-US" dirty="0"/>
              <a:t> 기준 설정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0722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일반적으로는 </a:t>
            </a:r>
            <a:r>
              <a:rPr lang="en-US" altLang="ko-KR" dirty="0"/>
              <a:t>feature </a:t>
            </a:r>
            <a:r>
              <a:rPr lang="ko-KR" altLang="en-US" dirty="0"/>
              <a:t>값이 천개 단위 수준</a:t>
            </a:r>
            <a:r>
              <a:rPr lang="en-US" altLang="ko-KR" dirty="0"/>
              <a:t>..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625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if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en.wikipedia.org/wiki/Riemann_sum#/media/File:Riemann_sum_convergence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if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if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bwessay.tistory.com/90" TargetMode="External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hyperlink" Target="https://www.howtogeek.com/130826/how-to-fix-a-stuck-pixel-on-an-lcd-monitor/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youtu.be/3JQ3hYko51Y?t=8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tiff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age-net.org/search?q=dog" TargetMode="Externa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www.youtube.com/watch?v=RNnKtNrsrm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tiff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06e0c5/convolutional-neural-networks-135496264" TargetMode="External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tiff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0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4.png"/><Relationship Id="rId5" Type="http://schemas.openxmlformats.org/officeDocument/2006/relationships/image" Target="../media/image111.png"/><Relationship Id="rId10" Type="http://schemas.openxmlformats.org/officeDocument/2006/relationships/image" Target="../media/image6400.png"/><Relationship Id="rId4" Type="http://schemas.openxmlformats.org/officeDocument/2006/relationships/image" Target="../media/image110.png"/><Relationship Id="rId9" Type="http://schemas.openxmlformats.org/officeDocument/2006/relationships/image" Target="../media/image6300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tiff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117" Type="http://schemas.openxmlformats.org/officeDocument/2006/relationships/image" Target="../media/image177.png"/><Relationship Id="rId21" Type="http://schemas.openxmlformats.org/officeDocument/2006/relationships/image" Target="../media/image129.png"/><Relationship Id="rId42" Type="http://schemas.openxmlformats.org/officeDocument/2006/relationships/customXml" Target="../ink/ink21.xml"/><Relationship Id="rId47" Type="http://schemas.openxmlformats.org/officeDocument/2006/relationships/image" Target="../media/image142.png"/><Relationship Id="rId63" Type="http://schemas.openxmlformats.org/officeDocument/2006/relationships/image" Target="../media/image150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163.png"/><Relationship Id="rId112" Type="http://schemas.openxmlformats.org/officeDocument/2006/relationships/customXml" Target="../ink/ink56.xml"/><Relationship Id="rId133" Type="http://schemas.openxmlformats.org/officeDocument/2006/relationships/image" Target="../media/image185.png"/><Relationship Id="rId138" Type="http://schemas.openxmlformats.org/officeDocument/2006/relationships/customXml" Target="../ink/ink69.xml"/><Relationship Id="rId154" Type="http://schemas.openxmlformats.org/officeDocument/2006/relationships/customXml" Target="../ink/ink77.xml"/><Relationship Id="rId159" Type="http://schemas.openxmlformats.org/officeDocument/2006/relationships/image" Target="../media/image198.png"/><Relationship Id="rId170" Type="http://schemas.openxmlformats.org/officeDocument/2006/relationships/customXml" Target="../ink/ink85.xml"/><Relationship Id="rId16" Type="http://schemas.openxmlformats.org/officeDocument/2006/relationships/customXml" Target="../ink/ink8.xml"/><Relationship Id="rId107" Type="http://schemas.openxmlformats.org/officeDocument/2006/relationships/image" Target="../media/image172.png"/><Relationship Id="rId11" Type="http://schemas.openxmlformats.org/officeDocument/2006/relationships/image" Target="../media/image124.png"/><Relationship Id="rId32" Type="http://schemas.openxmlformats.org/officeDocument/2006/relationships/customXml" Target="../ink/ink16.xml"/><Relationship Id="rId37" Type="http://schemas.openxmlformats.org/officeDocument/2006/relationships/image" Target="../media/image137.png"/><Relationship Id="rId53" Type="http://schemas.openxmlformats.org/officeDocument/2006/relationships/image" Target="../media/image145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158.png"/><Relationship Id="rId102" Type="http://schemas.openxmlformats.org/officeDocument/2006/relationships/customXml" Target="../ink/ink51.xml"/><Relationship Id="rId123" Type="http://schemas.openxmlformats.org/officeDocument/2006/relationships/image" Target="../media/image180.png"/><Relationship Id="rId128" Type="http://schemas.openxmlformats.org/officeDocument/2006/relationships/customXml" Target="../ink/ink64.xml"/><Relationship Id="rId144" Type="http://schemas.openxmlformats.org/officeDocument/2006/relationships/customXml" Target="../ink/ink72.xml"/><Relationship Id="rId149" Type="http://schemas.openxmlformats.org/officeDocument/2006/relationships/image" Target="../media/image193.png"/><Relationship Id="rId5" Type="http://schemas.openxmlformats.org/officeDocument/2006/relationships/image" Target="../media/image121.png"/><Relationship Id="rId90" Type="http://schemas.openxmlformats.org/officeDocument/2006/relationships/customXml" Target="../ink/ink45.xml"/><Relationship Id="rId95" Type="http://schemas.openxmlformats.org/officeDocument/2006/relationships/image" Target="../media/image166.png"/><Relationship Id="rId160" Type="http://schemas.openxmlformats.org/officeDocument/2006/relationships/customXml" Target="../ink/ink80.xml"/><Relationship Id="rId165" Type="http://schemas.openxmlformats.org/officeDocument/2006/relationships/image" Target="../media/image201.png"/><Relationship Id="rId22" Type="http://schemas.openxmlformats.org/officeDocument/2006/relationships/customXml" Target="../ink/ink11.xml"/><Relationship Id="rId27" Type="http://schemas.openxmlformats.org/officeDocument/2006/relationships/image" Target="../media/image132.png"/><Relationship Id="rId43" Type="http://schemas.openxmlformats.org/officeDocument/2006/relationships/image" Target="../media/image140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153.png"/><Relationship Id="rId113" Type="http://schemas.openxmlformats.org/officeDocument/2006/relationships/image" Target="../media/image175.png"/><Relationship Id="rId118" Type="http://schemas.openxmlformats.org/officeDocument/2006/relationships/customXml" Target="../ink/ink59.xml"/><Relationship Id="rId134" Type="http://schemas.openxmlformats.org/officeDocument/2006/relationships/customXml" Target="../ink/ink67.xml"/><Relationship Id="rId139" Type="http://schemas.openxmlformats.org/officeDocument/2006/relationships/image" Target="../media/image188.png"/><Relationship Id="rId80" Type="http://schemas.openxmlformats.org/officeDocument/2006/relationships/customXml" Target="../ink/ink40.xml"/><Relationship Id="rId85" Type="http://schemas.openxmlformats.org/officeDocument/2006/relationships/image" Target="../media/image161.png"/><Relationship Id="rId150" Type="http://schemas.openxmlformats.org/officeDocument/2006/relationships/customXml" Target="../ink/ink75.xml"/><Relationship Id="rId155" Type="http://schemas.openxmlformats.org/officeDocument/2006/relationships/image" Target="../media/image196.png"/><Relationship Id="rId171" Type="http://schemas.openxmlformats.org/officeDocument/2006/relationships/image" Target="../media/image204.png"/><Relationship Id="rId12" Type="http://schemas.openxmlformats.org/officeDocument/2006/relationships/customXml" Target="../ink/ink6.xml"/><Relationship Id="rId17" Type="http://schemas.openxmlformats.org/officeDocument/2006/relationships/image" Target="../media/image127.png"/><Relationship Id="rId33" Type="http://schemas.openxmlformats.org/officeDocument/2006/relationships/image" Target="../media/image135.png"/><Relationship Id="rId38" Type="http://schemas.openxmlformats.org/officeDocument/2006/relationships/customXml" Target="../ink/ink19.xml"/><Relationship Id="rId59" Type="http://schemas.openxmlformats.org/officeDocument/2006/relationships/image" Target="../media/image148.png"/><Relationship Id="rId103" Type="http://schemas.openxmlformats.org/officeDocument/2006/relationships/image" Target="../media/image170.png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129" Type="http://schemas.openxmlformats.org/officeDocument/2006/relationships/image" Target="../media/image183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156.png"/><Relationship Id="rId91" Type="http://schemas.openxmlformats.org/officeDocument/2006/relationships/image" Target="../media/image164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45" Type="http://schemas.openxmlformats.org/officeDocument/2006/relationships/image" Target="../media/image191.png"/><Relationship Id="rId161" Type="http://schemas.openxmlformats.org/officeDocument/2006/relationships/image" Target="../media/image199.png"/><Relationship Id="rId166" Type="http://schemas.openxmlformats.org/officeDocument/2006/relationships/customXml" Target="../ink/ink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5" Type="http://schemas.openxmlformats.org/officeDocument/2006/relationships/image" Target="../media/image126.png"/><Relationship Id="rId23" Type="http://schemas.openxmlformats.org/officeDocument/2006/relationships/image" Target="../media/image130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143.png"/><Relationship Id="rId57" Type="http://schemas.openxmlformats.org/officeDocument/2006/relationships/image" Target="../media/image147.png"/><Relationship Id="rId106" Type="http://schemas.openxmlformats.org/officeDocument/2006/relationships/customXml" Target="../ink/ink53.xml"/><Relationship Id="rId114" Type="http://schemas.openxmlformats.org/officeDocument/2006/relationships/customXml" Target="../ink/ink57.xml"/><Relationship Id="rId119" Type="http://schemas.openxmlformats.org/officeDocument/2006/relationships/image" Target="../media/image178.png"/><Relationship Id="rId127" Type="http://schemas.openxmlformats.org/officeDocument/2006/relationships/image" Target="../media/image182.png"/><Relationship Id="rId10" Type="http://schemas.openxmlformats.org/officeDocument/2006/relationships/customXml" Target="../ink/ink5.xml"/><Relationship Id="rId31" Type="http://schemas.openxmlformats.org/officeDocument/2006/relationships/image" Target="../media/image134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151.png"/><Relationship Id="rId73" Type="http://schemas.openxmlformats.org/officeDocument/2006/relationships/image" Target="../media/image155.png"/><Relationship Id="rId78" Type="http://schemas.openxmlformats.org/officeDocument/2006/relationships/customXml" Target="../ink/ink39.xml"/><Relationship Id="rId81" Type="http://schemas.openxmlformats.org/officeDocument/2006/relationships/image" Target="../media/image159.png"/><Relationship Id="rId86" Type="http://schemas.openxmlformats.org/officeDocument/2006/relationships/customXml" Target="../ink/ink43.xml"/><Relationship Id="rId94" Type="http://schemas.openxmlformats.org/officeDocument/2006/relationships/customXml" Target="../ink/ink47.xml"/><Relationship Id="rId99" Type="http://schemas.openxmlformats.org/officeDocument/2006/relationships/image" Target="../media/image168.png"/><Relationship Id="rId101" Type="http://schemas.openxmlformats.org/officeDocument/2006/relationships/image" Target="../media/image169.png"/><Relationship Id="rId122" Type="http://schemas.openxmlformats.org/officeDocument/2006/relationships/customXml" Target="../ink/ink61.xml"/><Relationship Id="rId130" Type="http://schemas.openxmlformats.org/officeDocument/2006/relationships/customXml" Target="../ink/ink65.xml"/><Relationship Id="rId135" Type="http://schemas.openxmlformats.org/officeDocument/2006/relationships/image" Target="../media/image186.png"/><Relationship Id="rId143" Type="http://schemas.openxmlformats.org/officeDocument/2006/relationships/image" Target="../media/image190.png"/><Relationship Id="rId148" Type="http://schemas.openxmlformats.org/officeDocument/2006/relationships/customXml" Target="../ink/ink74.xml"/><Relationship Id="rId151" Type="http://schemas.openxmlformats.org/officeDocument/2006/relationships/image" Target="../media/image194.png"/><Relationship Id="rId156" Type="http://schemas.openxmlformats.org/officeDocument/2006/relationships/customXml" Target="../ink/ink78.xml"/><Relationship Id="rId164" Type="http://schemas.openxmlformats.org/officeDocument/2006/relationships/customXml" Target="../ink/ink82.xml"/><Relationship Id="rId169" Type="http://schemas.openxmlformats.org/officeDocument/2006/relationships/image" Target="../media/image203.png"/><Relationship Id="rId4" Type="http://schemas.openxmlformats.org/officeDocument/2006/relationships/customXml" Target="../ink/ink2.xml"/><Relationship Id="rId9" Type="http://schemas.openxmlformats.org/officeDocument/2006/relationships/image" Target="../media/image123.png"/><Relationship Id="rId172" Type="http://schemas.openxmlformats.org/officeDocument/2006/relationships/customXml" Target="../ink/ink86.xml"/><Relationship Id="rId13" Type="http://schemas.openxmlformats.org/officeDocument/2006/relationships/image" Target="../media/image125.png"/><Relationship Id="rId18" Type="http://schemas.openxmlformats.org/officeDocument/2006/relationships/customXml" Target="../ink/ink9.xml"/><Relationship Id="rId39" Type="http://schemas.openxmlformats.org/officeDocument/2006/relationships/image" Target="../media/image138.png"/><Relationship Id="rId109" Type="http://schemas.openxmlformats.org/officeDocument/2006/relationships/image" Target="../media/image173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146.png"/><Relationship Id="rId76" Type="http://schemas.openxmlformats.org/officeDocument/2006/relationships/customXml" Target="../ink/ink38.xml"/><Relationship Id="rId97" Type="http://schemas.openxmlformats.org/officeDocument/2006/relationships/image" Target="../media/image167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181.png"/><Relationship Id="rId141" Type="http://schemas.openxmlformats.org/officeDocument/2006/relationships/image" Target="../media/image189.png"/><Relationship Id="rId146" Type="http://schemas.openxmlformats.org/officeDocument/2006/relationships/customXml" Target="../ink/ink73.xml"/><Relationship Id="rId167" Type="http://schemas.openxmlformats.org/officeDocument/2006/relationships/image" Target="../media/image202.png"/><Relationship Id="rId7" Type="http://schemas.openxmlformats.org/officeDocument/2006/relationships/image" Target="../media/image122.png"/><Relationship Id="rId71" Type="http://schemas.openxmlformats.org/officeDocument/2006/relationships/image" Target="../media/image154.png"/><Relationship Id="rId92" Type="http://schemas.openxmlformats.org/officeDocument/2006/relationships/customXml" Target="../ink/ink46.xml"/><Relationship Id="rId162" Type="http://schemas.openxmlformats.org/officeDocument/2006/relationships/customXml" Target="../ink/ink81.xml"/><Relationship Id="rId2" Type="http://schemas.openxmlformats.org/officeDocument/2006/relationships/customXml" Target="../ink/ink1.xml"/><Relationship Id="rId29" Type="http://schemas.openxmlformats.org/officeDocument/2006/relationships/image" Target="../media/image133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141.png"/><Relationship Id="rId66" Type="http://schemas.openxmlformats.org/officeDocument/2006/relationships/customXml" Target="../ink/ink33.xml"/><Relationship Id="rId87" Type="http://schemas.openxmlformats.org/officeDocument/2006/relationships/image" Target="../media/image162.png"/><Relationship Id="rId110" Type="http://schemas.openxmlformats.org/officeDocument/2006/relationships/customXml" Target="../ink/ink55.xml"/><Relationship Id="rId115" Type="http://schemas.openxmlformats.org/officeDocument/2006/relationships/image" Target="../media/image176.png"/><Relationship Id="rId131" Type="http://schemas.openxmlformats.org/officeDocument/2006/relationships/image" Target="../media/image184.png"/><Relationship Id="rId136" Type="http://schemas.openxmlformats.org/officeDocument/2006/relationships/customXml" Target="../ink/ink68.xml"/><Relationship Id="rId157" Type="http://schemas.openxmlformats.org/officeDocument/2006/relationships/image" Target="../media/image197.png"/><Relationship Id="rId61" Type="http://schemas.openxmlformats.org/officeDocument/2006/relationships/image" Target="../media/image149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73" Type="http://schemas.openxmlformats.org/officeDocument/2006/relationships/image" Target="../media/image205.png"/><Relationship Id="rId19" Type="http://schemas.openxmlformats.org/officeDocument/2006/relationships/image" Target="../media/image128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36.png"/><Relationship Id="rId56" Type="http://schemas.openxmlformats.org/officeDocument/2006/relationships/customXml" Target="../ink/ink28.xml"/><Relationship Id="rId77" Type="http://schemas.openxmlformats.org/officeDocument/2006/relationships/image" Target="../media/image157.png"/><Relationship Id="rId100" Type="http://schemas.openxmlformats.org/officeDocument/2006/relationships/customXml" Target="../ink/ink50.xml"/><Relationship Id="rId105" Type="http://schemas.openxmlformats.org/officeDocument/2006/relationships/image" Target="../media/image171.png"/><Relationship Id="rId126" Type="http://schemas.openxmlformats.org/officeDocument/2006/relationships/customXml" Target="../ink/ink63.xml"/><Relationship Id="rId147" Type="http://schemas.openxmlformats.org/officeDocument/2006/relationships/image" Target="../media/image192.png"/><Relationship Id="rId168" Type="http://schemas.openxmlformats.org/officeDocument/2006/relationships/customXml" Target="../ink/ink84.xml"/><Relationship Id="rId8" Type="http://schemas.openxmlformats.org/officeDocument/2006/relationships/customXml" Target="../ink/ink4.xml"/><Relationship Id="rId51" Type="http://schemas.openxmlformats.org/officeDocument/2006/relationships/image" Target="../media/image144.png"/><Relationship Id="rId72" Type="http://schemas.openxmlformats.org/officeDocument/2006/relationships/customXml" Target="../ink/ink36.xml"/><Relationship Id="rId93" Type="http://schemas.openxmlformats.org/officeDocument/2006/relationships/image" Target="../media/image165.png"/><Relationship Id="rId98" Type="http://schemas.openxmlformats.org/officeDocument/2006/relationships/customXml" Target="../ink/ink49.xml"/><Relationship Id="rId121" Type="http://schemas.openxmlformats.org/officeDocument/2006/relationships/image" Target="../media/image179.png"/><Relationship Id="rId142" Type="http://schemas.openxmlformats.org/officeDocument/2006/relationships/customXml" Target="../ink/ink71.xml"/><Relationship Id="rId163" Type="http://schemas.openxmlformats.org/officeDocument/2006/relationships/image" Target="../media/image200.png"/><Relationship Id="rId3" Type="http://schemas.openxmlformats.org/officeDocument/2006/relationships/image" Target="../media/image120.png"/><Relationship Id="rId25" Type="http://schemas.openxmlformats.org/officeDocument/2006/relationships/image" Target="../media/image131.png"/><Relationship Id="rId46" Type="http://schemas.openxmlformats.org/officeDocument/2006/relationships/customXml" Target="../ink/ink23.xml"/><Relationship Id="rId67" Type="http://schemas.openxmlformats.org/officeDocument/2006/relationships/image" Target="../media/image152.png"/><Relationship Id="rId116" Type="http://schemas.openxmlformats.org/officeDocument/2006/relationships/customXml" Target="../ink/ink58.xml"/><Relationship Id="rId137" Type="http://schemas.openxmlformats.org/officeDocument/2006/relationships/image" Target="../media/image187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139.png"/><Relationship Id="rId62" Type="http://schemas.openxmlformats.org/officeDocument/2006/relationships/customXml" Target="../ink/ink31.xml"/><Relationship Id="rId83" Type="http://schemas.openxmlformats.org/officeDocument/2006/relationships/image" Target="../media/image160.png"/><Relationship Id="rId88" Type="http://schemas.openxmlformats.org/officeDocument/2006/relationships/customXml" Target="../ink/ink44.xml"/><Relationship Id="rId111" Type="http://schemas.openxmlformats.org/officeDocument/2006/relationships/image" Target="../media/image174.png"/><Relationship Id="rId132" Type="http://schemas.openxmlformats.org/officeDocument/2006/relationships/customXml" Target="../ink/ink66.xml"/><Relationship Id="rId153" Type="http://schemas.openxmlformats.org/officeDocument/2006/relationships/image" Target="../media/image195.png"/></Relationships>
</file>

<file path=ppt/slides/_rels/slide2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2.xml"/><Relationship Id="rId18" Type="http://schemas.openxmlformats.org/officeDocument/2006/relationships/image" Target="../media/image214.png"/><Relationship Id="rId26" Type="http://schemas.openxmlformats.org/officeDocument/2006/relationships/image" Target="../media/image218.png"/><Relationship Id="rId39" Type="http://schemas.openxmlformats.org/officeDocument/2006/relationships/customXml" Target="../ink/ink105.xml"/><Relationship Id="rId3" Type="http://schemas.openxmlformats.org/officeDocument/2006/relationships/customXml" Target="../ink/ink87.xml"/><Relationship Id="rId21" Type="http://schemas.openxmlformats.org/officeDocument/2006/relationships/customXml" Target="../ink/ink96.xml"/><Relationship Id="rId34" Type="http://schemas.openxmlformats.org/officeDocument/2006/relationships/image" Target="../media/image222.png"/><Relationship Id="rId42" Type="http://schemas.openxmlformats.org/officeDocument/2006/relationships/image" Target="../media/image226.png"/><Relationship Id="rId47" Type="http://schemas.openxmlformats.org/officeDocument/2006/relationships/customXml" Target="../ink/ink109.xml"/><Relationship Id="rId50" Type="http://schemas.openxmlformats.org/officeDocument/2006/relationships/image" Target="../media/image230.png"/><Relationship Id="rId7" Type="http://schemas.openxmlformats.org/officeDocument/2006/relationships/customXml" Target="../ink/ink89.xml"/><Relationship Id="rId12" Type="http://schemas.openxmlformats.org/officeDocument/2006/relationships/image" Target="../media/image211.png"/><Relationship Id="rId17" Type="http://schemas.openxmlformats.org/officeDocument/2006/relationships/customXml" Target="../ink/ink94.xml"/><Relationship Id="rId25" Type="http://schemas.openxmlformats.org/officeDocument/2006/relationships/customXml" Target="../ink/ink98.xml"/><Relationship Id="rId33" Type="http://schemas.openxmlformats.org/officeDocument/2006/relationships/customXml" Target="../ink/ink102.xml"/><Relationship Id="rId38" Type="http://schemas.openxmlformats.org/officeDocument/2006/relationships/image" Target="../media/image224.png"/><Relationship Id="rId46" Type="http://schemas.openxmlformats.org/officeDocument/2006/relationships/image" Target="../media/image228.png"/><Relationship Id="rId2" Type="http://schemas.openxmlformats.org/officeDocument/2006/relationships/image" Target="../media/image206.tiff"/><Relationship Id="rId16" Type="http://schemas.openxmlformats.org/officeDocument/2006/relationships/image" Target="../media/image213.png"/><Relationship Id="rId20" Type="http://schemas.openxmlformats.org/officeDocument/2006/relationships/image" Target="../media/image215.png"/><Relationship Id="rId29" Type="http://schemas.openxmlformats.org/officeDocument/2006/relationships/customXml" Target="../ink/ink100.xml"/><Relationship Id="rId41" Type="http://schemas.openxmlformats.org/officeDocument/2006/relationships/customXml" Target="../ink/ink106.xml"/><Relationship Id="rId54" Type="http://schemas.openxmlformats.org/officeDocument/2006/relationships/image" Target="../media/image2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8.png"/><Relationship Id="rId11" Type="http://schemas.openxmlformats.org/officeDocument/2006/relationships/customXml" Target="../ink/ink91.xml"/><Relationship Id="rId24" Type="http://schemas.openxmlformats.org/officeDocument/2006/relationships/image" Target="../media/image217.png"/><Relationship Id="rId32" Type="http://schemas.openxmlformats.org/officeDocument/2006/relationships/image" Target="../media/image221.png"/><Relationship Id="rId37" Type="http://schemas.openxmlformats.org/officeDocument/2006/relationships/customXml" Target="../ink/ink104.xml"/><Relationship Id="rId40" Type="http://schemas.openxmlformats.org/officeDocument/2006/relationships/image" Target="../media/image225.png"/><Relationship Id="rId45" Type="http://schemas.openxmlformats.org/officeDocument/2006/relationships/customXml" Target="../ink/ink108.xml"/><Relationship Id="rId53" Type="http://schemas.openxmlformats.org/officeDocument/2006/relationships/customXml" Target="../ink/ink112.xml"/><Relationship Id="rId5" Type="http://schemas.openxmlformats.org/officeDocument/2006/relationships/customXml" Target="../ink/ink88.xml"/><Relationship Id="rId15" Type="http://schemas.openxmlformats.org/officeDocument/2006/relationships/customXml" Target="../ink/ink93.xml"/><Relationship Id="rId23" Type="http://schemas.openxmlformats.org/officeDocument/2006/relationships/customXml" Target="../ink/ink97.xml"/><Relationship Id="rId28" Type="http://schemas.openxmlformats.org/officeDocument/2006/relationships/image" Target="../media/image219.png"/><Relationship Id="rId36" Type="http://schemas.openxmlformats.org/officeDocument/2006/relationships/image" Target="../media/image223.png"/><Relationship Id="rId49" Type="http://schemas.openxmlformats.org/officeDocument/2006/relationships/customXml" Target="../ink/ink110.xml"/><Relationship Id="rId10" Type="http://schemas.openxmlformats.org/officeDocument/2006/relationships/image" Target="../media/image210.png"/><Relationship Id="rId19" Type="http://schemas.openxmlformats.org/officeDocument/2006/relationships/customXml" Target="../ink/ink95.xml"/><Relationship Id="rId31" Type="http://schemas.openxmlformats.org/officeDocument/2006/relationships/customXml" Target="../ink/ink101.xml"/><Relationship Id="rId44" Type="http://schemas.openxmlformats.org/officeDocument/2006/relationships/image" Target="../media/image227.png"/><Relationship Id="rId52" Type="http://schemas.openxmlformats.org/officeDocument/2006/relationships/image" Target="../media/image231.png"/><Relationship Id="rId4" Type="http://schemas.openxmlformats.org/officeDocument/2006/relationships/image" Target="../media/image207.png"/><Relationship Id="rId9" Type="http://schemas.openxmlformats.org/officeDocument/2006/relationships/customXml" Target="../ink/ink90.xml"/><Relationship Id="rId14" Type="http://schemas.openxmlformats.org/officeDocument/2006/relationships/image" Target="../media/image212.png"/><Relationship Id="rId22" Type="http://schemas.openxmlformats.org/officeDocument/2006/relationships/image" Target="../media/image216.png"/><Relationship Id="rId27" Type="http://schemas.openxmlformats.org/officeDocument/2006/relationships/customXml" Target="../ink/ink99.xml"/><Relationship Id="rId30" Type="http://schemas.openxmlformats.org/officeDocument/2006/relationships/image" Target="../media/image220.png"/><Relationship Id="rId35" Type="http://schemas.openxmlformats.org/officeDocument/2006/relationships/customXml" Target="../ink/ink103.xml"/><Relationship Id="rId43" Type="http://schemas.openxmlformats.org/officeDocument/2006/relationships/customXml" Target="../ink/ink107.xml"/><Relationship Id="rId48" Type="http://schemas.openxmlformats.org/officeDocument/2006/relationships/image" Target="../media/image229.png"/><Relationship Id="rId8" Type="http://schemas.openxmlformats.org/officeDocument/2006/relationships/image" Target="../media/image209.png"/><Relationship Id="rId51" Type="http://schemas.openxmlformats.org/officeDocument/2006/relationships/customXml" Target="../ink/ink11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tiff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tiff"/><Relationship Id="rId2" Type="http://schemas.openxmlformats.org/officeDocument/2006/relationships/image" Target="../media/image23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tiff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gif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tiff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hyperlink" Target="https://azati.com/image-detection-recognition-and-classification-with-machine-learning/" TargetMode="External"/><Relationship Id="rId2" Type="http://schemas.openxmlformats.org/officeDocument/2006/relationships/image" Target="../media/image239.tiff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monlounge.com/discussion/c9975025c9ff473c8f9ed2c4b1c3ea6a" TargetMode="External"/><Relationship Id="rId2" Type="http://schemas.openxmlformats.org/officeDocument/2006/relationships/image" Target="../media/image240.tiff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met-app/review-of-deep-learning-algorithms-for-object-detection-c1f3d437b852" TargetMode="External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nikasa1889/the-modern-history-of-object-recognition-infographic-aea18517c318" TargetMode="External"/><Relationship Id="rId2" Type="http://schemas.openxmlformats.org/officeDocument/2006/relationships/image" Target="../media/image242.tiff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tiff"/><Relationship Id="rId2" Type="http://schemas.openxmlformats.org/officeDocument/2006/relationships/hyperlink" Target="https://www.hackerearth.com/blog/machine-learning/object-detection-for-self-driving-cars/" TargetMode="Externa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tiff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tiff"/><Relationship Id="rId2" Type="http://schemas.openxmlformats.org/officeDocument/2006/relationships/hyperlink" Target="https://towardsdatascience.com/yolo-you-only-look-once-real-time-object-detection-explained-492dc9230006" TargetMode="Externa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tiff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tiff"/><Relationship Id="rId2" Type="http://schemas.openxmlformats.org/officeDocument/2006/relationships/image" Target="../media/image252.tiff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tiff"/><Relationship Id="rId2" Type="http://schemas.openxmlformats.org/officeDocument/2006/relationships/hyperlink" Target="https://github.com/tzutalin/labelImg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tiff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tiff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tiff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tiff"/><Relationship Id="rId2" Type="http://schemas.openxmlformats.org/officeDocument/2006/relationships/hyperlink" Target="https://arxiv.org/pdf/1512.02325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://www.youtube.com/watch?v=tYxkIOTdeu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www.youtube.com/watch?v=V2MMyk7bdW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embed/V2MMyk7bdWY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hyperlink" Target="https://www.youtube.com/embed/V2MMyk7bdWY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입문</a:t>
            </a:r>
            <a:endParaRPr lang="en-US" altLang="ko-KR" sz="4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chemeClr val="bg2">
                    <a:lumMod val="90000"/>
                  </a:schemeClr>
                </a:solidFill>
              </a:rPr>
              <a:t>2020/04/01</a:t>
            </a:r>
            <a:endParaRPr kumimoji="1" lang="ko-KR" altLang="en-US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역전파</a:t>
            </a:r>
            <a:r>
              <a:rPr kumimoji="1" lang="en-US" altLang="ko-KR" sz="2000"/>
              <a:t>(BP, Back Propagation)</a:t>
            </a:r>
            <a:r>
              <a:rPr kumimoji="1" lang="ko-KR" altLang="en-US" sz="2000"/>
              <a:t> 알고리즘</a:t>
            </a:r>
            <a:endParaRPr kumimoji="1" lang="en-US" altLang="ko-KR" sz="2000"/>
          </a:p>
          <a:p>
            <a:r>
              <a:rPr kumimoji="1" lang="ko-KR" altLang="en-US" sz="2000"/>
              <a:t>경사하강법</a:t>
            </a:r>
            <a:r>
              <a:rPr kumimoji="1" lang="en-US" altLang="ko-KR" sz="2000"/>
              <a:t>(GD, Gradient Descent) </a:t>
            </a:r>
            <a:r>
              <a:rPr kumimoji="1" lang="ko-KR" altLang="en-US" sz="2000"/>
              <a:t>알고리즘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가중치를 업데이트 하기 위해 사용되는 알고리즘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역전파</a:t>
            </a:r>
            <a:r>
              <a:rPr kumimoji="1" lang="en-US" altLang="ko-KR"/>
              <a:t>,</a:t>
            </a:r>
            <a:r>
              <a:rPr kumimoji="1" lang="ko-KR" altLang="en-US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이러한 알고리즘과 기타 편의성을 제공하는 프레임웤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현재의 딥러닝 개발은 이러한 프레임웤 사용을 기반으로 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와 같은 알고지즘이 지원되며</a:t>
            </a:r>
            <a:r>
              <a:rPr kumimoji="1" lang="en-US" altLang="ko-KR" sz="2000"/>
              <a:t>,</a:t>
            </a:r>
            <a:r>
              <a:rPr kumimoji="1" lang="ko-KR" altLang="en-US" sz="2000"/>
              <a:t> 실제 구현 시에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를 몰라도 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TensorFlow, 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장점 </a:t>
            </a:r>
            <a:r>
              <a:rPr kumimoji="1" lang="en-US" altLang="ko-KR"/>
              <a:t>:</a:t>
            </a:r>
            <a:r>
              <a:rPr kumimoji="1" lang="ko-KR" altLang="en-US"/>
              <a:t> 대상 함수의 내부를 몰라도 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단점 </a:t>
            </a:r>
            <a:r>
              <a:rPr kumimoji="1" lang="en-US" altLang="ko-KR"/>
              <a:t>:</a:t>
            </a:r>
            <a:r>
              <a:rPr kumimoji="1" lang="ko-KR" altLang="en-US"/>
              <a:t> 비싸다</a:t>
            </a:r>
            <a:endParaRPr kumimoji="1" lang="en-US" altLang="ko-KR"/>
          </a:p>
          <a:p>
            <a:pPr lvl="1"/>
            <a:r>
              <a:rPr kumimoji="1" lang="ko-KR" altLang="en-US"/>
              <a:t>많은 데이터</a:t>
            </a:r>
            <a:r>
              <a:rPr kumimoji="1" lang="en-US" altLang="ko-KR"/>
              <a:t>,</a:t>
            </a:r>
            <a:r>
              <a:rPr kumimoji="1" lang="ko-KR" altLang="en-US"/>
              <a:t> 많은 연산량</a:t>
            </a: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기존의 방법으로 이미 풀린 문제는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기존의 방법으로 못풀었는데 데이터가 있으면 </a:t>
            </a:r>
            <a:r>
              <a:rPr kumimoji="1" lang="en-US" altLang="ko-KR"/>
              <a:t>DL</a:t>
            </a:r>
          </a:p>
          <a:p>
            <a:pPr lvl="1"/>
            <a:r>
              <a:rPr kumimoji="1" lang="ko-KR" altLang="en-US"/>
              <a:t>바둑</a:t>
            </a:r>
            <a:r>
              <a:rPr kumimoji="1" lang="en-US" altLang="ko-KR"/>
              <a:t>,</a:t>
            </a:r>
            <a:r>
              <a:rPr kumimoji="1" lang="ko-KR" altLang="en-US"/>
              <a:t> 얼굴인식</a:t>
            </a:r>
            <a:r>
              <a:rPr kumimoji="1" lang="en-US" altLang="ko-KR"/>
              <a:t>,</a:t>
            </a:r>
            <a:r>
              <a:rPr kumimoji="1" lang="ko-KR" altLang="en-US"/>
              <a:t> 물체인식</a:t>
            </a:r>
            <a:r>
              <a:rPr kumimoji="1" lang="en-US" altLang="ko-KR"/>
              <a:t>,</a:t>
            </a:r>
            <a:r>
              <a:rPr kumimoji="1" lang="ko-KR" altLang="en-US"/>
              <a:t> 음성인식</a:t>
            </a:r>
            <a:r>
              <a:rPr kumimoji="1" lang="en-US" altLang="ko-KR"/>
              <a:t>,</a:t>
            </a:r>
            <a:r>
              <a:rPr kumimoji="1" lang="ko-KR" altLang="en-US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</a:t>
            </a:r>
            <a:r>
              <a:rPr kumimoji="1" lang="ko-KR" altLang="en-US"/>
              <a:t>과 </a:t>
            </a:r>
            <a:r>
              <a:rPr kumimoji="1" lang="en-US" altLang="ko-KR"/>
              <a:t>DL</a:t>
            </a:r>
            <a:r>
              <a:rPr kumimoji="1" lang="ko-KR" altLang="en-US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model = build_model()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모델 구성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for i in range(1000): // </a:t>
            </a:r>
            <a:r>
              <a:rPr kumimoji="1" lang="ko-KR" altLang="en-US"/>
              <a:t>모든 데이터에 대하여 </a:t>
            </a:r>
            <a:r>
              <a:rPr kumimoji="1" lang="en-US" altLang="ko-KR"/>
              <a:t>1000</a:t>
            </a:r>
            <a:r>
              <a:rPr kumimoji="1" lang="ko-KR" altLang="en-US"/>
              <a:t>번 반복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 model.fit(datas)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model.save(‘my_model.h5’) // </a:t>
            </a:r>
            <a:r>
              <a:rPr kumimoji="1" lang="ko-KR" altLang="en-US"/>
              <a:t>저장</a:t>
            </a:r>
            <a:r>
              <a:rPr kumimoji="1" lang="en-US" altLang="ko-KR"/>
              <a:t>.</a:t>
            </a:r>
            <a:r>
              <a:rPr kumimoji="1" lang="ko-KR" altLang="en-US"/>
              <a:t> 파일 크기는 보통 </a:t>
            </a:r>
            <a:r>
              <a:rPr kumimoji="1" lang="en-US" altLang="ko-KR"/>
              <a:t>100</a:t>
            </a:r>
            <a:r>
              <a:rPr kumimoji="1" lang="ko-KR" altLang="en-US"/>
              <a:t>메가 단위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 = load(’my_model.h5’)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저장된 모델 로딩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predicted = model.predict(input)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대 적용 분야 </a:t>
            </a:r>
            <a:r>
              <a:rPr kumimoji="1" lang="en-US" altLang="ko-KR"/>
              <a:t>:</a:t>
            </a:r>
            <a:r>
              <a:rPr kumimoji="1" lang="ko-KR" altLang="en-US"/>
              <a:t> 자연어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일부 작업은 이미 안정화 단계에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영상분류</a:t>
            </a:r>
            <a:r>
              <a:rPr kumimoji="1" lang="en-US" altLang="ko-KR"/>
              <a:t>,</a:t>
            </a:r>
            <a:r>
              <a:rPr kumimoji="1" lang="ko-KR" altLang="en-US"/>
              <a:t> 영상인식</a:t>
            </a:r>
            <a:endParaRPr kumimoji="1" lang="en-US" altLang="ko-KR"/>
          </a:p>
          <a:p>
            <a:pPr lvl="1"/>
            <a:r>
              <a:rPr kumimoji="1" lang="en-US" altLang="ko-KR"/>
              <a:t>Keras</a:t>
            </a:r>
            <a:r>
              <a:rPr kumimoji="1" lang="ko-KR" altLang="en-US"/>
              <a:t>의 배포본에 포함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/>
              <a:t>model = keras.vgg16.VGG16()</a:t>
            </a:r>
          </a:p>
          <a:p>
            <a:pPr lvl="1"/>
            <a:r>
              <a:rPr kumimoji="1" lang="en-US" altLang="ko-KR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입출력 데이터 쌍을 구하기 어렵다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특히 출력 데이터</a:t>
            </a:r>
            <a:r>
              <a:rPr kumimoji="1" lang="en-US" altLang="ko-KR"/>
              <a:t>. </a:t>
            </a:r>
            <a:r>
              <a:rPr kumimoji="1" lang="ko-KR" altLang="en-US"/>
              <a:t>레이블링 데이터</a:t>
            </a:r>
            <a:r>
              <a:rPr kumimoji="1" lang="en-US" altLang="ko-KR"/>
              <a:t>(labeling data)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데이터 문제를 해결하기 위한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모델 구조를 통해 레이블링 데이터 없이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GAN</a:t>
            </a:r>
          </a:p>
          <a:p>
            <a:endParaRPr kumimoji="1" lang="en-US" altLang="ko-KR"/>
          </a:p>
          <a:p>
            <a:r>
              <a:rPr kumimoji="1" lang="ko-KR" altLang="en-US"/>
              <a:t>강화 학습 </a:t>
            </a:r>
            <a:r>
              <a:rPr kumimoji="1" lang="en-US" altLang="ko-KR"/>
              <a:t>:</a:t>
            </a:r>
            <a:r>
              <a:rPr kumimoji="1" lang="ko-KR" altLang="en-US"/>
              <a:t> 환경과 동적으로 연동하여 레이블링 데이터를 취득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r>
              <a:rPr kumimoji="1" lang="en-US" altLang="ko-KR"/>
              <a:t>,</a:t>
            </a:r>
            <a:r>
              <a:rPr kumimoji="1" lang="ko-KR" altLang="en-US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제어값을 입력으로 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PUE</a:t>
            </a:r>
            <a:r>
              <a:rPr kumimoji="1" lang="ko-KR" altLang="en-US"/>
              <a:t>*를 출력으로 하여 학습</a:t>
            </a:r>
            <a:endParaRPr kumimoji="1" lang="en-US" altLang="ko-KR"/>
          </a:p>
          <a:p>
            <a:r>
              <a:rPr kumimoji="1" lang="ko-KR" altLang="en-US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</a:t>
            </a:r>
            <a:r>
              <a:rPr kumimoji="1" lang="ko-KR" altLang="en-US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*</a:t>
            </a:r>
            <a:r>
              <a:rPr kumimoji="1" lang="en-US" altLang="ko-KR" sz="1200"/>
              <a:t>PUE(Power Usage Effectiveness) : </a:t>
            </a:r>
            <a:r>
              <a:rPr kumimoji="1" lang="ko-KR" altLang="en-US" sz="120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제어값과 </a:t>
            </a:r>
            <a:r>
              <a:rPr kumimoji="1" lang="en-US" altLang="ko-KR"/>
              <a:t>PUE</a:t>
            </a:r>
            <a:r>
              <a:rPr kumimoji="1" lang="ko-KR" altLang="en-US"/>
              <a:t>의 관계를 학습</a:t>
            </a:r>
            <a:endParaRPr kumimoji="1" lang="en-US" altLang="ko-KR"/>
          </a:p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r>
              <a:rPr kumimoji="1" lang="ko-KR" altLang="en-US"/>
              <a:t>은 시뮬레이터로 사용할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85CBF1-79C5-40FF-9FFE-64FD738DB529}"/>
              </a:ext>
            </a:extLst>
          </p:cNvPr>
          <p:cNvSpPr/>
          <p:nvPr/>
        </p:nvSpPr>
        <p:spPr>
          <a:xfrm>
            <a:off x="628650" y="2831592"/>
            <a:ext cx="5820918" cy="47548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임의의 </a:t>
            </a:r>
            <a:r>
              <a:rPr kumimoji="1" lang="ko-KR" altLang="en-US" dirty="0" err="1"/>
              <a:t>제어값에</a:t>
            </a:r>
            <a:r>
              <a:rPr kumimoji="1" lang="ko-KR" altLang="en-US" dirty="0"/>
              <a:t>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미리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다양한 입력에 대한 시뮬레이션으로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최선의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찾을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일반적인 그래픽 카드</a:t>
            </a:r>
            <a:endParaRPr kumimoji="1" lang="en-US" altLang="ko-KR" sz="2000"/>
          </a:p>
          <a:p>
            <a:r>
              <a:rPr kumimoji="1" lang="ko-KR" altLang="en-US" sz="2000"/>
              <a:t>딥러닝 학습 계산의 대부분은 단순 곱셈과 덧셈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많은 수의 노드가 개별적으로 계산된다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많은 수의 코어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en-US" altLang="ko-KR" sz="2000"/>
          </a:p>
          <a:p>
            <a:r>
              <a:rPr kumimoji="1" lang="ko-KR" altLang="en-US" sz="2000"/>
              <a:t>병렬 연산 가능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GPU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TensorFlow</a:t>
            </a:r>
            <a:r>
              <a:rPr kumimoji="1" lang="ko-KR" altLang="en-US" sz="2000"/>
              <a:t>는 어느정도 난해하다</a:t>
            </a:r>
            <a:r>
              <a:rPr kumimoji="1" lang="en-US" altLang="ko-KR" sz="2000"/>
              <a:t>.</a:t>
            </a:r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로 편하게 코드 작성</a:t>
            </a:r>
            <a:endParaRPr kumimoji="1" lang="en-US" altLang="ko-KR" sz="2000"/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는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를 호출하여 실행된다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en-US" altLang="ko-KR" sz="2000"/>
              <a:t>2019</a:t>
            </a:r>
            <a:r>
              <a:rPr kumimoji="1" lang="ko-KR" altLang="en-US" sz="2000"/>
              <a:t>년 </a:t>
            </a:r>
            <a:r>
              <a:rPr kumimoji="1" lang="en-US" altLang="ko-KR" sz="2000"/>
              <a:t>9</a:t>
            </a:r>
            <a:r>
              <a:rPr kumimoji="1" lang="ko-KR" altLang="en-US" sz="2000"/>
              <a:t>월에 공식적으로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에 </a:t>
            </a:r>
            <a:r>
              <a:rPr kumimoji="1" lang="en-US" altLang="ko-KR" sz="2000"/>
              <a:t>Keras</a:t>
            </a:r>
            <a:r>
              <a:rPr kumimoji="1" lang="ko-KR" altLang="en-US" sz="2000"/>
              <a:t>가 포함되었다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</a:t>
            </a:r>
            <a:r>
              <a:rPr kumimoji="1" lang="ko-KR" altLang="en-US"/>
              <a:t>와 </a:t>
            </a:r>
            <a:r>
              <a:rPr kumimoji="1" lang="en-US" altLang="ko-KR"/>
              <a:t>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웹을 기반으로 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코드를 서버로 전달하여 실행하고</a:t>
            </a:r>
            <a:endParaRPr kumimoji="1" lang="en-US" altLang="ko-KR" sz="2000"/>
          </a:p>
          <a:p>
            <a:r>
              <a:rPr kumimoji="1" lang="ko-KR" altLang="en-US" sz="2000"/>
              <a:t>그 결과를 웹 화면으로 보여줌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작업 페이지 내에 그림도 보여주고</a:t>
            </a:r>
            <a:endParaRPr kumimoji="1" lang="en-US" altLang="ko-KR" sz="2000"/>
          </a:p>
          <a:p>
            <a:r>
              <a:rPr kumimoji="1" lang="ko-KR" altLang="en-US" sz="2000"/>
              <a:t>작업 페이지 내에 문서도 작성하고</a:t>
            </a:r>
            <a:endParaRPr kumimoji="1" lang="en-US" altLang="ko-KR" sz="20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사용자 컴에 개발 환경이 없어도 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작업 결과를 파일로 저장 가능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r>
              <a:rPr kumimoji="1" lang="en-US" altLang="ko-KR" sz="2000"/>
              <a:t>ipynb </a:t>
            </a:r>
            <a:r>
              <a:rPr kumimoji="1" lang="ko-KR" altLang="en-US" sz="200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구글의 </a:t>
            </a:r>
            <a:r>
              <a:rPr kumimoji="1" lang="en-US" altLang="ko-KR" sz="2000"/>
              <a:t>Jupyter </a:t>
            </a:r>
            <a:r>
              <a:rPr kumimoji="1" lang="ko-KR" altLang="en-US" sz="2000"/>
              <a:t>서비스</a:t>
            </a:r>
            <a:endParaRPr kumimoji="1" lang="en-US" altLang="ko-KR" sz="2000"/>
          </a:p>
          <a:p>
            <a:r>
              <a:rPr kumimoji="1" lang="ko-KR" altLang="en-US" sz="2000"/>
              <a:t>구글 계정</a:t>
            </a:r>
            <a:r>
              <a:rPr kumimoji="1" lang="en-US" altLang="ko-KR" sz="2000"/>
              <a:t>(gmail </a:t>
            </a:r>
            <a:r>
              <a:rPr kumimoji="1" lang="ko-KR" altLang="en-US" sz="2000"/>
              <a:t>계정</a:t>
            </a:r>
            <a:r>
              <a:rPr kumimoji="1" lang="en-US" altLang="ko-KR" sz="2000"/>
              <a:t>)</a:t>
            </a:r>
            <a:r>
              <a:rPr kumimoji="1" lang="ko-KR" altLang="en-US" sz="2000"/>
              <a:t> 생성 만으로 준비 끝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ko-KR" altLang="en-US" sz="2000"/>
              <a:t>무료로 </a:t>
            </a:r>
            <a:r>
              <a:rPr kumimoji="1" lang="en-US" altLang="ko-KR" sz="2000"/>
              <a:t>GPU</a:t>
            </a:r>
            <a:r>
              <a:rPr kumimoji="1" lang="ko-KR" altLang="en-US" sz="2000"/>
              <a:t> 사용 가능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lang="en-US" altLang="ko-KR" sz="1800">
                <a:hlinkClick r:id="rId3"/>
              </a:rPr>
              <a:t>https://colab.research.google.com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 err="1"/>
              <a:t>머신러닝</a:t>
            </a:r>
            <a:r>
              <a:rPr kumimoji="1" lang="ko-KR" altLang="en-US" sz="2000" dirty="0"/>
              <a:t> 공개 문제 서비스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문제와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그리고 답이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무료 </a:t>
            </a:r>
            <a:r>
              <a:rPr kumimoji="1" lang="en-US" altLang="ko-KR" sz="2000" dirty="0" err="1"/>
              <a:t>Jupyter</a:t>
            </a:r>
            <a:r>
              <a:rPr kumimoji="1" lang="ko-KR" altLang="en-US" sz="2000" dirty="0"/>
              <a:t>를 사용할 수 있다</a:t>
            </a:r>
            <a:r>
              <a:rPr kumimoji="1" lang="en-US" altLang="ko-KR" sz="2000" dirty="0"/>
              <a:t>.</a:t>
            </a:r>
          </a:p>
          <a:p>
            <a:r>
              <a:rPr lang="en-US" altLang="ko-KR" sz="1800" dirty="0">
                <a:hlinkClick r:id="rId2"/>
              </a:rPr>
              <a:t>https://www.kaggle.com</a:t>
            </a:r>
            <a:endParaRPr lang="en-US" altLang="ko-KR" sz="18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Kaggle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r>
              <a:rPr kumimoji="1" lang="en-US" altLang="ko-KR" b="1"/>
              <a:t>MSE</a:t>
            </a:r>
            <a:r>
              <a:rPr kumimoji="1" lang="en-US" altLang="ko-KR"/>
              <a:t>(Mean Squared Error)</a:t>
            </a:r>
          </a:p>
          <a:p>
            <a:r>
              <a:rPr kumimoji="1" lang="en-US" altLang="ko-KR" b="1"/>
              <a:t>CE</a:t>
            </a:r>
            <a:r>
              <a:rPr kumimoji="1" lang="en-US" altLang="ko-KR"/>
              <a:t>(Cross Entropy)</a:t>
            </a:r>
          </a:p>
          <a:p>
            <a:r>
              <a:rPr kumimoji="1" lang="en-US" altLang="ko-KR" b="1"/>
              <a:t>KL-Divergence</a:t>
            </a:r>
          </a:p>
          <a:p>
            <a:r>
              <a:rPr kumimoji="1" lang="en-US" altLang="ko-KR"/>
              <a:t>MLE(Maximum Likelihood Estimation)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Cost Function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오차에 대하여 </a:t>
            </a:r>
            <a:r>
              <a:rPr kumimoji="1" lang="en-US" altLang="ko-KR"/>
              <a:t>w</a:t>
            </a:r>
            <a:r>
              <a:rPr kumimoji="1" lang="ko-KR" altLang="en-US"/>
              <a:t>를 업데이트 시키는 알고리즘들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GD(Gradient Descent)</a:t>
            </a:r>
          </a:p>
          <a:p>
            <a:r>
              <a:rPr kumimoji="1" lang="en-US" altLang="ko-KR"/>
              <a:t>Batch GD</a:t>
            </a:r>
          </a:p>
          <a:p>
            <a:r>
              <a:rPr kumimoji="1" lang="en-US" altLang="ko-KR" b="1"/>
              <a:t>Mini-Batch GD</a:t>
            </a:r>
          </a:p>
          <a:p>
            <a:r>
              <a:rPr kumimoji="1" lang="en-US" altLang="ko-KR" b="1"/>
              <a:t>SGD</a:t>
            </a:r>
            <a:r>
              <a:rPr kumimoji="1" lang="en-US" altLang="ko-KR"/>
              <a:t>(Stochastic GD)</a:t>
            </a:r>
          </a:p>
          <a:p>
            <a:r>
              <a:rPr kumimoji="1" lang="en-US" altLang="ko-KR"/>
              <a:t>Momentum</a:t>
            </a:r>
          </a:p>
          <a:p>
            <a:r>
              <a:rPr kumimoji="1" lang="en-US" altLang="ko-KR" err="1"/>
              <a:t>AdaGrad</a:t>
            </a:r>
            <a:endParaRPr kumimoji="1" lang="en-US" altLang="ko-KR"/>
          </a:p>
          <a:p>
            <a:r>
              <a:rPr kumimoji="1" lang="en-US" altLang="ko-KR" err="1"/>
              <a:t>AdaDelta</a:t>
            </a:r>
            <a:endParaRPr kumimoji="1" lang="en-US" altLang="ko-KR"/>
          </a:p>
          <a:p>
            <a:r>
              <a:rPr kumimoji="1" lang="en-US" altLang="ko-KR"/>
              <a:t>Adam</a:t>
            </a:r>
          </a:p>
          <a:p>
            <a:r>
              <a:rPr kumimoji="1" lang="en-US" altLang="ko-KR" err="1"/>
              <a:t>RMSprop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Optimizer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err="1"/>
              <a:t>DropOut</a:t>
            </a:r>
            <a:endParaRPr kumimoji="1" lang="en-US" altLang="ko-KR"/>
          </a:p>
          <a:p>
            <a:r>
              <a:rPr kumimoji="1" lang="en-US" altLang="ko-KR" b="1"/>
              <a:t>BN</a:t>
            </a:r>
            <a:r>
              <a:rPr kumimoji="1" lang="en-US" altLang="ko-KR"/>
              <a:t>(Batch Normalization)</a:t>
            </a:r>
          </a:p>
          <a:p>
            <a:r>
              <a:rPr kumimoji="1" lang="en-US" altLang="ko-KR"/>
              <a:t>Regularization</a:t>
            </a:r>
          </a:p>
          <a:p>
            <a:endParaRPr kumimoji="1" lang="en-US" altLang="ko-KR"/>
          </a:p>
          <a:p>
            <a:r>
              <a:rPr kumimoji="1" lang="en-US" altLang="ko-KR"/>
              <a:t>Data Augmentation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Overfitting</a:t>
            </a:r>
            <a:r>
              <a:rPr kumimoji="1" lang="ko-KR" altLang="en-US"/>
              <a:t> 방지법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449" y="3726425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en.wikipedia.org</a:t>
            </a:r>
            <a:r>
              <a:rPr lang="en" sz="600"/>
              <a:t>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904" y="4195627"/>
            <a:ext cx="2809842" cy="1908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1ED10D-2C39-42CC-8BA5-9292B3DDDFB8}"/>
              </a:ext>
            </a:extLst>
          </p:cNvPr>
          <p:cNvSpPr txBox="1"/>
          <p:nvPr/>
        </p:nvSpPr>
        <p:spPr>
          <a:xfrm>
            <a:off x="9144000" y="4209398"/>
            <a:ext cx="2367956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Overfitting</a:t>
            </a:r>
            <a:r>
              <a:rPr lang="ko-KR" altLang="en-US" dirty="0"/>
              <a:t>된 </a:t>
            </a:r>
            <a:r>
              <a:rPr lang="en-US" altLang="ko-KR" dirty="0"/>
              <a:t>graph</a:t>
            </a:r>
          </a:p>
          <a:p>
            <a:r>
              <a:rPr lang="ko-KR" altLang="en-US" dirty="0"/>
              <a:t>오히려 </a:t>
            </a:r>
            <a:r>
              <a:rPr lang="ko-KR" altLang="en-US" dirty="0" err="1"/>
              <a:t>성증이</a:t>
            </a:r>
            <a:r>
              <a:rPr lang="ko-KR" altLang="en-US" dirty="0"/>
              <a:t> 떨어짐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0C1981F-4413-49F8-AB06-49CD5CA2B658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8765746" y="4532564"/>
            <a:ext cx="378254" cy="61706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D99661-0A1D-4559-8FB4-A23D73073A05}"/>
              </a:ext>
            </a:extLst>
          </p:cNvPr>
          <p:cNvSpPr txBox="1"/>
          <p:nvPr/>
        </p:nvSpPr>
        <p:spPr>
          <a:xfrm>
            <a:off x="4421734" y="1743562"/>
            <a:ext cx="3068340" cy="3693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Overfitting</a:t>
            </a:r>
            <a:r>
              <a:rPr lang="ko-KR" altLang="en-US" dirty="0"/>
              <a:t>을 방지한 </a:t>
            </a:r>
            <a:r>
              <a:rPr lang="en-US" altLang="ko-KR" dirty="0"/>
              <a:t>option</a:t>
            </a:r>
            <a:r>
              <a:rPr lang="ko-KR" altLang="en-US" dirty="0"/>
              <a:t>들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AE31E4A-37D4-4C93-BF7D-98EA495F65F1}"/>
              </a:ext>
            </a:extLst>
          </p:cNvPr>
          <p:cNvCxnSpPr>
            <a:cxnSpLocks/>
            <a:stCxn id="12" idx="1"/>
            <a:endCxn id="16" idx="3"/>
          </p:cNvCxnSpPr>
          <p:nvPr/>
        </p:nvCxnSpPr>
        <p:spPr>
          <a:xfrm flipH="1">
            <a:off x="3901440" y="1928228"/>
            <a:ext cx="520294" cy="68942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1B8F38-F91C-4AB3-AA51-180BA3A78D87}"/>
              </a:ext>
            </a:extLst>
          </p:cNvPr>
          <p:cNvSpPr/>
          <p:nvPr/>
        </p:nvSpPr>
        <p:spPr>
          <a:xfrm>
            <a:off x="628650" y="1928228"/>
            <a:ext cx="3272790" cy="137885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sigmoid ( = logistics)</a:t>
            </a:r>
          </a:p>
          <a:p>
            <a:endParaRPr kumimoji="1" lang="en-US" altLang="ko-KR"/>
          </a:p>
          <a:p>
            <a:r>
              <a:rPr kumimoji="1" lang="en-US" altLang="ko-KR" err="1"/>
              <a:t>Tanh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 b="1" err="1"/>
              <a:t>ReLU</a:t>
            </a:r>
            <a:endParaRPr kumimoji="1" lang="en-US" altLang="ko-KR" b="1"/>
          </a:p>
          <a:p>
            <a:endParaRPr kumimoji="1" lang="en-US" altLang="ko-KR"/>
          </a:p>
          <a:p>
            <a:r>
              <a:rPr kumimoji="1" lang="en-US" altLang="ko-KR"/>
              <a:t>Leaky </a:t>
            </a:r>
            <a:r>
              <a:rPr kumimoji="1" lang="en-US" altLang="ko-KR" err="1"/>
              <a:t>ReLU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stats.stackexchange.com</a:t>
            </a:r>
            <a:r>
              <a:rPr lang="en" sz="600"/>
              <a:t>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48CBC7-7AE2-429C-8860-B6D9754EE5E2}"/>
              </a:ext>
            </a:extLst>
          </p:cNvPr>
          <p:cNvSpPr txBox="1"/>
          <p:nvPr/>
        </p:nvSpPr>
        <p:spPr>
          <a:xfrm>
            <a:off x="4409551" y="2705203"/>
            <a:ext cx="3355277" cy="92333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Minor</a:t>
            </a:r>
            <a:r>
              <a:rPr lang="ko-KR" altLang="en-US" dirty="0"/>
              <a:t>한 알고리즘 개선 중 하나</a:t>
            </a:r>
            <a:endParaRPr lang="en-US" altLang="ko-KR" dirty="0"/>
          </a:p>
          <a:p>
            <a:r>
              <a:rPr lang="ko-KR" altLang="en-US" dirty="0"/>
              <a:t>이 함수를 쓰면 학습이 더 잘됨</a:t>
            </a:r>
            <a:endParaRPr lang="en-US" altLang="ko-KR" dirty="0"/>
          </a:p>
          <a:p>
            <a:r>
              <a:rPr lang="ko-KR" altLang="en-US" dirty="0"/>
              <a:t>예전에는 </a:t>
            </a:r>
            <a:r>
              <a:rPr lang="en-US" altLang="ko-KR" dirty="0"/>
              <a:t>sigmoid</a:t>
            </a:r>
            <a:r>
              <a:rPr lang="ko-KR" altLang="en-US" dirty="0"/>
              <a:t>가 </a:t>
            </a:r>
            <a:r>
              <a:rPr lang="en-US" altLang="ko-KR" dirty="0"/>
              <a:t>default </a:t>
            </a:r>
            <a:r>
              <a:rPr lang="ko-KR" altLang="en-US" dirty="0"/>
              <a:t>였음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557E955-4318-4F96-A0B3-F2ECCDD84C0F}"/>
              </a:ext>
            </a:extLst>
          </p:cNvPr>
          <p:cNvCxnSpPr>
            <a:cxnSpLocks/>
            <a:stCxn id="12" idx="1"/>
            <a:endCxn id="7" idx="3"/>
          </p:cNvCxnSpPr>
          <p:nvPr/>
        </p:nvCxnSpPr>
        <p:spPr>
          <a:xfrm flipH="1">
            <a:off x="3023092" y="3166868"/>
            <a:ext cx="1386459" cy="74792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가중치가 변경되는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www.quora.com</a:t>
            </a:r>
            <a:r>
              <a:rPr lang="en" sz="600"/>
              <a:t>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activation function</a:t>
            </a:r>
            <a:r>
              <a:rPr kumimoji="1" lang="ko-KR" altLang="en-US"/>
              <a:t>중의 하나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최종 출력층에 사용되며</a:t>
            </a:r>
            <a:r>
              <a:rPr kumimoji="1" lang="en-US" altLang="ko-KR"/>
              <a:t>,</a:t>
            </a:r>
            <a:r>
              <a:rPr kumimoji="1" lang="ko-KR" altLang="en-US"/>
              <a:t> 여러개의 출력 노드의 합 중에 비중의 값으로 나타낸다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확률 처럼 표현된다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SoftMax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www.jianshu.com</a:t>
            </a:r>
            <a:r>
              <a:rPr lang="en" sz="600"/>
              <a:t>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1CD56-1F06-4A0D-A4E1-26E419B6C4C2}"/>
              </a:ext>
            </a:extLst>
          </p:cNvPr>
          <p:cNvCxnSpPr/>
          <p:nvPr/>
        </p:nvCxnSpPr>
        <p:spPr>
          <a:xfrm>
            <a:off x="816864" y="2791968"/>
            <a:ext cx="2328672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E7A0825-01C2-4819-9BB0-A19ABE988EFB}"/>
              </a:ext>
            </a:extLst>
          </p:cNvPr>
          <p:cNvSpPr txBox="1"/>
          <p:nvPr/>
        </p:nvSpPr>
        <p:spPr>
          <a:xfrm>
            <a:off x="4937760" y="1237282"/>
            <a:ext cx="4025461" cy="3693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이 합이 </a:t>
            </a:r>
            <a:r>
              <a:rPr lang="en-US" altLang="ko-KR" dirty="0"/>
              <a:t>1.0</a:t>
            </a:r>
            <a:r>
              <a:rPr lang="ko-KR" altLang="en-US" dirty="0"/>
              <a:t>이 되게 해서 사용하는 방법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8A1D57-ADBF-4A26-87BE-180EAB0609A3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5309616" y="1606614"/>
            <a:ext cx="1640875" cy="170961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B2A662-FAE3-4C14-B654-E9CD80DDE347}"/>
              </a:ext>
            </a:extLst>
          </p:cNvPr>
          <p:cNvSpPr/>
          <p:nvPr/>
        </p:nvSpPr>
        <p:spPr>
          <a:xfrm>
            <a:off x="4937760" y="3316224"/>
            <a:ext cx="743712" cy="259689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함수가 학습될 바를 정의한 비용함수의 값이 최소로 하기 위해 가중치를 업데이트 하기 위한 알고리즘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Gradient Descent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출력된 값과 원하는 값과의 차이를 가지고 그 전의 </a:t>
            </a:r>
            <a:r>
              <a:rPr kumimoji="1" lang="en-US" altLang="ko-KR"/>
              <a:t>w</a:t>
            </a:r>
            <a:r>
              <a:rPr kumimoji="1" lang="ko-KR" altLang="en-US"/>
              <a:t> 값들을 변경하는 알고리즘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뒤에서부터 그 오차의 값이 전파된다는 이름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실제 변경되는 값의 크기는 </a:t>
            </a:r>
            <a:r>
              <a:rPr kumimoji="1" lang="en-US" altLang="ko-KR"/>
              <a:t>GD</a:t>
            </a:r>
            <a:r>
              <a:rPr kumimoji="1" lang="ko-KR" altLang="en-US"/>
              <a:t>로 결정됨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BackPropagation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  <a:r>
              <a:rPr kumimoji="1" lang="en-US" altLang="ko-KR"/>
              <a:t> </a:t>
            </a:r>
            <a:r>
              <a:rPr kumimoji="1" lang="ko-KR" altLang="en-US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노드는 </a:t>
            </a:r>
            <a:r>
              <a:rPr kumimoji="1" lang="en-US" altLang="ko-KR"/>
              <a:t>1</a:t>
            </a:r>
            <a:r>
              <a:rPr kumimoji="1" lang="ko-KR" altLang="en-US"/>
              <a:t>개의 스텝 펑션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노드로 임의의 상자 펑션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/>
              <a:t>임의의 함수는 </a:t>
            </a:r>
            <a:r>
              <a:rPr kumimoji="1" lang="en-US" altLang="ko-KR"/>
              <a:t>n</a:t>
            </a:r>
            <a:r>
              <a:rPr kumimoji="1" lang="ko-KR" altLang="en-US"/>
              <a:t>개의 상자들의 합으로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n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https://en.wikipedia.org/wiki/Riemann_sum#/media/File:Riemann_sum_convergence.png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차원의 스텝 함수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IRIS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4</a:t>
            </a:r>
            <a:r>
              <a:rPr kumimoji="1" lang="ko-KR" altLang="en-US" sz="2000"/>
              <a:t>개의 입력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en-US" altLang="ko-KR" sz="2000"/>
              <a:t>3</a:t>
            </a:r>
            <a:r>
              <a:rPr kumimoji="1" lang="ko-KR" altLang="en-US" sz="2000"/>
              <a:t> 종류로 분류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IRIS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영상은 픽셀로 구성됨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https://bwessay.tistory.com/90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>
                <a:hlinkClick r:id="rId2"/>
              </a:rPr>
              <a:t>https://thebook.io/006796/ch01/02/01_01/</a:t>
            </a:r>
            <a:endParaRPr lang="en" sz="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칼라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</a:t>
            </a:r>
            <a:r>
              <a:rPr kumimoji="1" lang="en-US" altLang="ko-KR"/>
              <a:t>3</a:t>
            </a:r>
            <a:r>
              <a:rPr kumimoji="1" lang="ko-KR" altLang="en-US"/>
              <a:t>개의 색깔</a:t>
            </a:r>
            <a:r>
              <a:rPr kumimoji="1" lang="en-US" altLang="ko-KR"/>
              <a:t> Red, Green, Blue</a:t>
            </a:r>
            <a:r>
              <a:rPr kumimoji="1" lang="ko-KR" altLang="en-US"/>
              <a:t>을 표시한 </a:t>
            </a:r>
            <a:r>
              <a:rPr kumimoji="1" lang="en-US" altLang="ko-KR"/>
              <a:t>3</a:t>
            </a:r>
            <a:r>
              <a:rPr kumimoji="1" lang="ko-KR" altLang="en-US"/>
              <a:t>개의 값으로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가로 세로로 배열된 픽셀의 값을 숫자로 표시한 데이터</a:t>
            </a:r>
            <a:endParaRPr kumimoji="1" lang="en-US" altLang="ko-KR"/>
          </a:p>
          <a:p>
            <a:r>
              <a:rPr kumimoji="1" lang="ko-KR" altLang="en-US"/>
              <a:t>단지 숫자들이다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모니터에서는 픽셀의 값에 따라 밝기 혹은 색깔로 표시하여 보여준다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https://www.howtogeek.com/130826/how-to-fix-a-stuck-pixel-on-an-lcd-monitor/</a:t>
            </a:r>
            <a:endParaRPr lang="en" sz="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bitmap</a:t>
            </a:r>
            <a:r>
              <a:rPr kumimoji="1" lang="ko-KR" altLang="en-US"/>
              <a:t>은 </a:t>
            </a:r>
            <a:r>
              <a:rPr kumimoji="1" lang="en-US" altLang="ko-KR"/>
              <a:t>pixel</a:t>
            </a:r>
            <a:r>
              <a:rPr kumimoji="1" lang="ko-KR" altLang="en-US"/>
              <a:t> 값 그대로 저장</a:t>
            </a:r>
            <a:endParaRPr kumimoji="1" lang="en-US" altLang="ko-KR"/>
          </a:p>
          <a:p>
            <a:r>
              <a:rPr kumimoji="1" lang="en-US" altLang="ko-KR"/>
              <a:t>gif, jpeg, png</a:t>
            </a:r>
            <a:r>
              <a:rPr kumimoji="1" lang="ko-KR" altLang="en-US"/>
              <a:t> 등은 압축하여 저장한 것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784</a:t>
            </a:r>
            <a:r>
              <a:rPr kumimoji="1" lang="ko-KR" altLang="en-US" sz="2000" dirty="0"/>
              <a:t>개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208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3"/>
              </a:rPr>
              <a:t>https://youtu.be/3JQ3hYko51Y?t=48</a:t>
            </a:r>
            <a:endParaRPr lang="en" sz="1200" u="sng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17302453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CIFAR10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8948067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</a:t>
            </a:r>
            <a:r>
              <a:rPr kumimoji="1" lang="ko-KR" altLang="en-US" sz="2000"/>
              <a:t>개 대상 컬러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32</a:t>
            </a:r>
            <a:r>
              <a:rPr kumimoji="1" lang="ko-KR" altLang="en-US" sz="2000"/>
              <a:t>개</a:t>
            </a:r>
            <a:r>
              <a:rPr kumimoji="1" lang="en-US" altLang="ko-KR" sz="2000"/>
              <a:t>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32</a:t>
            </a:r>
            <a:r>
              <a:rPr kumimoji="1" lang="ko-KR" altLang="en-US" sz="2000"/>
              <a:t>개</a:t>
            </a:r>
            <a:endParaRPr kumimoji="1" lang="en-US" altLang="ko-KR" sz="20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4220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1024</a:t>
            </a:r>
            <a:r>
              <a:rPr kumimoji="1" lang="ko-KR" altLang="en-US" sz="2000"/>
              <a:t>개</a:t>
            </a:r>
            <a:r>
              <a:rPr kumimoji="1" lang="en-US" altLang="ko-KR" sz="2000"/>
              <a:t>(=32*32)</a:t>
            </a:r>
            <a:r>
              <a:rPr kumimoji="1" lang="ko-KR" altLang="en-US" sz="2000"/>
              <a:t>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카테고리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개 출력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/>
              <a:t>1024</a:t>
            </a:r>
            <a:endParaRPr kumimoji="1"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48907600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700952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31123555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/>
              <a:t>사람눈에는 특정 모양에 반응하는 신경세포들이 있다.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287294852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모양의 자극이 있으면 그 결과가 최대가 된다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모양이 있는 지 찾아낸다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411295014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6066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 </a:t>
            </a:r>
            <a:r>
              <a:rPr kumimoji="1" lang="en-US" altLang="ko-KR"/>
              <a:t>–</a:t>
            </a:r>
            <a:r>
              <a:rPr kumimoji="1" lang="ko-KR" altLang="en-US"/>
              <a:t> 찾았다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필터 특성상 이미지가 작아지는 것을 방지하기 위해 원 이미지를 키우는 것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335" y="3667432"/>
            <a:ext cx="2367925" cy="23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7034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312011171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182403436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453165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https://youtu.be/3JQ3hYko51Y?t=84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1416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23397000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8580630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4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21472615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2767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73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101249843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161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442410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5732167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2014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2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일반 </a:t>
            </a:r>
            <a:r>
              <a:rPr kumimoji="1" lang="en-US" altLang="ko-KR"/>
              <a:t>CNN</a:t>
            </a:r>
          </a:p>
          <a:p>
            <a:r>
              <a:rPr kumimoji="1" lang="en-US" altLang="ko-KR"/>
              <a:t>21</a:t>
            </a:r>
            <a:r>
              <a:rPr kumimoji="1" lang="ko-KR" altLang="en-US"/>
              <a:t>개의 </a:t>
            </a:r>
            <a:r>
              <a:rPr kumimoji="1" lang="en-US" altLang="ko-KR"/>
              <a:t>layer</a:t>
            </a:r>
            <a:r>
              <a:rPr kumimoji="1" lang="ko-KR" altLang="en-US"/>
              <a:t>를 갖는다</a:t>
            </a:r>
            <a:r>
              <a:rPr kumimoji="1" lang="en-US" altLang="ko-KR"/>
              <a:t>.</a:t>
            </a:r>
            <a:r>
              <a:rPr kumimoji="1" lang="ko-KR" altLang="en-US"/>
              <a:t> 학습 대상 </a:t>
            </a:r>
            <a:r>
              <a:rPr kumimoji="1" lang="en-US" altLang="ko-KR"/>
              <a:t>weight</a:t>
            </a:r>
            <a:r>
              <a:rPr kumimoji="1" lang="ko-KR" altLang="en-US"/>
              <a:t>는대략 </a:t>
            </a:r>
            <a:r>
              <a:rPr kumimoji="1" lang="en-US" altLang="ko-KR"/>
              <a:t>1</a:t>
            </a:r>
            <a:r>
              <a:rPr kumimoji="1" lang="ko-KR" altLang="en-US"/>
              <a:t>억 </a:t>
            </a:r>
            <a:r>
              <a:rPr kumimoji="1" lang="en-US" altLang="ko-KR"/>
              <a:t>4</a:t>
            </a:r>
            <a:r>
              <a:rPr kumimoji="1" lang="ko-KR" altLang="en-US"/>
              <a:t>천만개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모델 파일 크기는 약 </a:t>
            </a:r>
            <a:r>
              <a:rPr kumimoji="1" lang="en-US" altLang="ko-KR"/>
              <a:t>500M</a:t>
            </a:r>
          </a:p>
          <a:p>
            <a:endParaRPr kumimoji="1" lang="en-US" altLang="ko-KR"/>
          </a:p>
          <a:p>
            <a:r>
              <a:rPr kumimoji="1" lang="en-US" altLang="ko-KR"/>
              <a:t>pooling </a:t>
            </a:r>
            <a:r>
              <a:rPr kumimoji="1" lang="ko-KR" altLang="en-US"/>
              <a:t>레이어를 제외하고 모두 </a:t>
            </a:r>
            <a:r>
              <a:rPr kumimoji="1" lang="en-US" altLang="ko-KR"/>
              <a:t>16</a:t>
            </a:r>
            <a:r>
              <a:rPr kumimoji="1" lang="ko-KR" altLang="en-US"/>
              <a:t>개의 레이어가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 16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569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4E3B44-7F50-4691-BE50-48063C6C1812}"/>
              </a:ext>
            </a:extLst>
          </p:cNvPr>
          <p:cNvSpPr txBox="1"/>
          <p:nvPr/>
        </p:nvSpPr>
        <p:spPr>
          <a:xfrm>
            <a:off x="4193628" y="130328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필터수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190164C-ADD1-4636-9955-40FFBEA2DC27}"/>
              </a:ext>
            </a:extLst>
          </p:cNvPr>
          <p:cNvCxnSpPr>
            <a:stCxn id="2" idx="1"/>
          </p:cNvCxnSpPr>
          <p:nvPr/>
        </p:nvCxnSpPr>
        <p:spPr>
          <a:xfrm flipH="1">
            <a:off x="3741683" y="1487949"/>
            <a:ext cx="451945" cy="614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EBC9B81-571C-40EA-981D-2E57781BD2F4}"/>
              </a:ext>
            </a:extLst>
          </p:cNvPr>
          <p:cNvCxnSpPr>
            <a:stCxn id="2" idx="1"/>
          </p:cNvCxnSpPr>
          <p:nvPr/>
        </p:nvCxnSpPr>
        <p:spPr>
          <a:xfrm flipH="1">
            <a:off x="3741683" y="1487949"/>
            <a:ext cx="451945" cy="1286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6069728-4338-4744-9013-AE953F08B7C3}"/>
              </a:ext>
            </a:extLst>
          </p:cNvPr>
          <p:cNvCxnSpPr>
            <a:stCxn id="2" idx="1"/>
          </p:cNvCxnSpPr>
          <p:nvPr/>
        </p:nvCxnSpPr>
        <p:spPr>
          <a:xfrm flipH="1">
            <a:off x="4025462" y="1487949"/>
            <a:ext cx="168166" cy="1486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721B2C-7BAD-45B0-911F-81C6CB85ED47}"/>
              </a:ext>
            </a:extLst>
          </p:cNvPr>
          <p:cNvSpPr txBox="1"/>
          <p:nvPr/>
        </p:nvSpPr>
        <p:spPr>
          <a:xfrm>
            <a:off x="6474374" y="2627586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카테고리 개수</a:t>
            </a:r>
            <a:r>
              <a:rPr lang="en-US" altLang="ko-KR" dirty="0"/>
              <a:t>: 1000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357321378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https://www.youtube.com/watch?v=RNnKtNrsrmg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8931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9094055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은 </a:t>
            </a:r>
            <a:r>
              <a:rPr kumimoji="1" lang="en-US" altLang="ko-KR"/>
              <a:t>2</a:t>
            </a:r>
            <a:r>
              <a:rPr kumimoji="1" lang="ko-KR" altLang="en-US"/>
              <a:t>개의 부분으로 구분된다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feature extraction : conv layer + pooling layer</a:t>
            </a:r>
          </a:p>
          <a:p>
            <a:pPr lvl="1"/>
            <a:r>
              <a:rPr kumimoji="1" lang="en-US" altLang="ko-KR"/>
              <a:t>classification : fully connected layer</a:t>
            </a:r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061431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대부분은 </a:t>
            </a:r>
            <a:r>
              <a:rPr kumimoji="1" lang="en-US" altLang="ko-KR"/>
              <a:t>CNN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우승했던 만큼 </a:t>
            </a:r>
            <a:r>
              <a:rPr kumimoji="1" lang="en-US" altLang="ko-KR"/>
              <a:t>CNN</a:t>
            </a:r>
            <a:r>
              <a:rPr kumimoji="1" lang="ko-KR" altLang="en-US"/>
              <a:t>의 </a:t>
            </a:r>
            <a:r>
              <a:rPr kumimoji="1" lang="en-US" altLang="ko-KR"/>
              <a:t>2</a:t>
            </a:r>
            <a:r>
              <a:rPr kumimoji="1" lang="ko-KR" altLang="en-US"/>
              <a:t>개 기능이 좋다고 볼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특질 추출기능도 우수하고 분류 기능도 우수하고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8247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분류를 위해 ‘크기를 재서 기준 크기를 가지고 구별’</a:t>
            </a:r>
            <a:r>
              <a:rPr kumimoji="1" lang="en-US" altLang="ko-KR"/>
              <a:t> ←model</a:t>
            </a:r>
          </a:p>
          <a:p>
            <a:endParaRPr kumimoji="1" lang="en-US" altLang="ko-KR"/>
          </a:p>
          <a:p>
            <a:r>
              <a:rPr kumimoji="1" lang="ko-KR" altLang="en-US"/>
              <a:t>학습 시키려면 사과 </a:t>
            </a:r>
            <a:r>
              <a:rPr kumimoji="1" lang="en-US" altLang="ko-KR"/>
              <a:t>2</a:t>
            </a:r>
            <a:r>
              <a:rPr kumimoji="1" lang="ko-KR" altLang="en-US"/>
              <a:t>상자가 필요</a:t>
            </a:r>
            <a:r>
              <a:rPr kumimoji="1" lang="en-US" altLang="ko-KR"/>
              <a:t>.</a:t>
            </a:r>
            <a:r>
              <a:rPr kumimoji="1" lang="ko-KR" altLang="en-US"/>
              <a:t> 익은거 상자</a:t>
            </a:r>
            <a:r>
              <a:rPr kumimoji="1" lang="en-US" altLang="ko-KR"/>
              <a:t>, </a:t>
            </a:r>
            <a:r>
              <a:rPr kumimoji="1" lang="ko-KR" altLang="en-US"/>
              <a:t>안익은거 상자</a:t>
            </a:r>
            <a:r>
              <a:rPr kumimoji="1" lang="en-US" altLang="ko-KR"/>
              <a:t>. ←training set</a:t>
            </a:r>
          </a:p>
          <a:p>
            <a:endParaRPr kumimoji="1" lang="en-US" altLang="ko-KR"/>
          </a:p>
          <a:p>
            <a:r>
              <a:rPr kumimoji="1" lang="ko-KR" altLang="en-US"/>
              <a:t>여러번 반복해서</a:t>
            </a:r>
            <a:r>
              <a:rPr kumimoji="1" lang="en-US" altLang="ko-KR"/>
              <a:t>, ← iteration, step,</a:t>
            </a:r>
            <a:r>
              <a:rPr kumimoji="1" lang="ko-KR" altLang="en-US"/>
              <a:t> </a:t>
            </a:r>
            <a:r>
              <a:rPr kumimoji="1" lang="en-US" altLang="ko-KR"/>
              <a:t>epoch</a:t>
            </a:r>
          </a:p>
          <a:p>
            <a:endParaRPr kumimoji="1" lang="en-US" altLang="ko-KR"/>
          </a:p>
          <a:p>
            <a:r>
              <a:rPr kumimoji="1" lang="ko-KR" altLang="en-US"/>
              <a:t>원하는 기준 크기를 찾아냄</a:t>
            </a:r>
            <a:r>
              <a:rPr kumimoji="1" lang="en-US" altLang="ko-KR"/>
              <a:t>. ← learning, training</a:t>
            </a:r>
          </a:p>
          <a:p>
            <a:endParaRPr kumimoji="1" lang="en-US" altLang="ko-KR"/>
          </a:p>
          <a:p>
            <a:r>
              <a:rPr kumimoji="1" lang="ko-KR" altLang="en-US"/>
              <a:t>그리고 구분 안된 바구니에 적용</a:t>
            </a:r>
            <a:r>
              <a:rPr kumimoji="1" lang="en-US" altLang="ko-KR"/>
              <a:t>. ← test set, evaluation set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실무에서 사용하는 데이터는 </a:t>
            </a:r>
            <a:r>
              <a:rPr kumimoji="1" lang="en-US" altLang="ko-KR"/>
              <a:t>ImageNet</a:t>
            </a:r>
            <a:r>
              <a:rPr kumimoji="1" lang="ko-KR" altLang="en-US"/>
              <a:t>의 클래스와 다르다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이런 이유로 </a:t>
            </a:r>
            <a:r>
              <a:rPr kumimoji="1" lang="en-US" altLang="ko-KR"/>
              <a:t>DNN</a:t>
            </a:r>
            <a:r>
              <a:rPr kumimoji="1" lang="ko-KR" altLang="en-US"/>
              <a:t>의 출력층의 노드 수가 다를 수 밖에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클래스의 분류를 그대로 사용할 수 없다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771488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우승한 모델의 우수한 특질 추출 기능을 재활용 하자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대신 분류 기능은 다시 학습시키자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부분을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144483079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Transfer Learning</a:t>
            </a:r>
          </a:p>
          <a:p>
            <a:r>
              <a:rPr kumimoji="1" lang="ko-KR" altLang="en-US"/>
              <a:t>학습된 모델을 가져와 다시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분류하는 부분만 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390320875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디렉토리 구조가 레이블링을 대신함</a:t>
            </a:r>
            <a:endParaRPr kumimoji="1" lang="en-US" altLang="ko-KR"/>
          </a:p>
          <a:p>
            <a:r>
              <a:rPr kumimoji="1" lang="ko-KR" altLang="en-US"/>
              <a:t>데이터 홈 폴더 밑에 </a:t>
            </a:r>
            <a:r>
              <a:rPr kumimoji="1" lang="en-US" altLang="ko-KR"/>
              <a:t>2</a:t>
            </a:r>
            <a:r>
              <a:rPr kumimoji="1" lang="ko-KR" altLang="en-US"/>
              <a:t>개의 폴더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train, test</a:t>
            </a:r>
          </a:p>
          <a:p>
            <a:r>
              <a:rPr kumimoji="1" lang="en-US" altLang="ko-KR"/>
              <a:t>train</a:t>
            </a:r>
            <a:r>
              <a:rPr kumimoji="1" lang="ko-KR" altLang="en-US"/>
              <a:t>과  </a:t>
            </a:r>
            <a:r>
              <a:rPr kumimoji="1" lang="en-US" altLang="ko-KR"/>
              <a:t>test </a:t>
            </a:r>
            <a:r>
              <a:rPr kumimoji="1" lang="ko-KR" altLang="en-US"/>
              <a:t>밑에 각각의 클래스 이름의 폴더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클래스에 해당하는 폴더 안에 이미지 파일이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1000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원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 학습 시의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3</a:t>
            </a:r>
            <a:r>
              <a:rPr kumimoji="1" lang="ko-KR" altLang="en-US" sz="120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VGG16</a:t>
            </a:r>
            <a:r>
              <a:rPr kumimoji="1" lang="ko-KR" altLang="en-US"/>
              <a:t>의 입력은 </a:t>
            </a:r>
            <a:r>
              <a:rPr kumimoji="1" lang="en-US" altLang="ko-KR"/>
              <a:t>224x224</a:t>
            </a:r>
            <a:r>
              <a:rPr kumimoji="1" lang="ko-KR" altLang="en-US"/>
              <a:t>의 크기로 고정되어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이미지 파일을 로딩하고 이 사이즈로 크기 조절을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따로 준비하지 않는다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를 사용하면 폴더 이름을 레이블링으로 사용한다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train/cured </a:t>
            </a:r>
            <a:r>
              <a:rPr kumimoji="1" lang="ko-KR" altLang="en-US"/>
              <a:t>밑의 모든 파일은 </a:t>
            </a:r>
            <a:r>
              <a:rPr kumimoji="1" lang="en-US" altLang="ko-KR"/>
              <a:t>‘cured’</a:t>
            </a:r>
            <a:r>
              <a:rPr kumimoji="1" lang="ko-KR" altLang="en-US"/>
              <a:t> 클래스에 속함</a:t>
            </a:r>
            <a:endParaRPr kumimoji="1" lang="en-US" altLang="ko-KR"/>
          </a:p>
          <a:p>
            <a:r>
              <a:rPr kumimoji="1" lang="en-US" altLang="ko-KR"/>
              <a:t>train/decayed</a:t>
            </a:r>
            <a:r>
              <a:rPr kumimoji="1" lang="ko-KR" altLang="en-US"/>
              <a:t> 밑의 모든 파일은  </a:t>
            </a:r>
            <a:r>
              <a:rPr kumimoji="1" lang="en-US" altLang="ko-KR"/>
              <a:t>‘decayed’</a:t>
            </a:r>
            <a:r>
              <a:rPr kumimoji="1" lang="ko-KR" altLang="en-US"/>
              <a:t> 클래스에 속함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에서 기능 제공</a:t>
            </a:r>
            <a:endParaRPr kumimoji="1" lang="en-US" altLang="ko-KR"/>
          </a:p>
          <a:p>
            <a:r>
              <a:rPr kumimoji="1" lang="ko-KR" altLang="en-US"/>
              <a:t>데이터 부족을 극복하기 위해 위치 이동</a:t>
            </a:r>
            <a:r>
              <a:rPr kumimoji="1" lang="en-US" altLang="ko-KR"/>
              <a:t>,</a:t>
            </a:r>
            <a:r>
              <a:rPr kumimoji="1" lang="ko-KR" altLang="en-US"/>
              <a:t> 회전</a:t>
            </a:r>
            <a:r>
              <a:rPr kumimoji="1" lang="en-US" altLang="ko-KR"/>
              <a:t>,</a:t>
            </a:r>
            <a:r>
              <a:rPr kumimoji="1" lang="ko-KR" altLang="en-US"/>
              <a:t> 좌우반전등의 변화를 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2015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</a:t>
            </a:r>
            <a:r>
              <a:rPr kumimoji="1" lang="en-US" altLang="ko-KR"/>
              <a:t>CNN</a:t>
            </a:r>
          </a:p>
          <a:p>
            <a:r>
              <a:rPr kumimoji="1" lang="ko-KR" altLang="en-US"/>
              <a:t>많은 레이어가 있으며</a:t>
            </a:r>
            <a:r>
              <a:rPr kumimoji="1" lang="en-US" altLang="ko-KR"/>
              <a:t>weight</a:t>
            </a:r>
            <a:r>
              <a:rPr kumimoji="1" lang="ko-KR" altLang="en-US"/>
              <a:t>의 갯수는 약 </a:t>
            </a:r>
            <a:r>
              <a:rPr kumimoji="1" lang="en-US" altLang="ko-KR"/>
              <a:t>2500</a:t>
            </a:r>
            <a:r>
              <a:rPr kumimoji="1" lang="ko-KR" altLang="en-US"/>
              <a:t>만개</a:t>
            </a:r>
            <a:endParaRPr kumimoji="1" lang="en-US" altLang="ko-KR"/>
          </a:p>
          <a:p>
            <a:r>
              <a:rPr kumimoji="1" lang="ko-KR" altLang="en-US"/>
              <a:t>모델 파일의 크기는 약 </a:t>
            </a:r>
            <a:r>
              <a:rPr kumimoji="1" lang="en-US" altLang="ko-KR"/>
              <a:t>100M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레이어 간에 링크가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입력과 출력은 </a:t>
            </a:r>
            <a:r>
              <a:rPr kumimoji="1" lang="en-US" altLang="ko-KR"/>
              <a:t>VGG16</a:t>
            </a:r>
            <a:r>
              <a:rPr kumimoji="1" lang="ko-KR" altLang="en-US"/>
              <a:t>과 동일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U-Net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3"/>
              </a:rPr>
              <a:t>https://arxiv.org/pdf/1505.04597.pdf</a:t>
            </a:r>
            <a:endParaRPr kumimoji="1" lang="ko-KR" altLang="en-US" sz="105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</a:t>
            </a:r>
            <a:r>
              <a:rPr kumimoji="1" lang="ko-KR" altLang="en-US"/>
              <a:t>을 사용한 영역 분할</a:t>
            </a:r>
            <a:r>
              <a:rPr kumimoji="1" lang="en-US" altLang="ko-KR"/>
              <a:t>(segementation)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상태를 가지고 있고</a:t>
            </a:r>
            <a:r>
              <a:rPr kumimoji="1" lang="en-US" altLang="ko-KR" dirty="0"/>
              <a:t>,</a:t>
            </a:r>
            <a:r>
              <a:rPr kumimoji="1" lang="ko-KR" altLang="en-US"/>
              <a:t> 다음 연산때 그 상태가 입력으로 사용된다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DB7458-94A2-4AE8-8799-44CC9FB08B96}"/>
              </a:ext>
            </a:extLst>
          </p:cNvPr>
          <p:cNvSpPr txBox="1"/>
          <p:nvPr/>
        </p:nvSpPr>
        <p:spPr>
          <a:xfrm>
            <a:off x="1865748" y="4812146"/>
            <a:ext cx="242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출력을 가지고 있다가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err="1">
                <a:solidFill>
                  <a:srgbClr val="FF0000"/>
                </a:solidFill>
              </a:rPr>
              <a:t>그다음</a:t>
            </a:r>
            <a:r>
              <a:rPr lang="ko-KR" altLang="en-US" dirty="0">
                <a:solidFill>
                  <a:srgbClr val="FF0000"/>
                </a:solidFill>
              </a:rPr>
              <a:t> 입력에 재사용</a:t>
            </a:r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/>
              <a:t>[h, e, l, l, o]</a:t>
            </a:r>
            <a:r>
              <a:rPr kumimoji="1" lang="ko-KR" altLang="en-US"/>
              <a:t>의 학습 예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 -&gt; e</a:t>
            </a:r>
          </a:p>
          <a:p>
            <a:pPr lvl="1"/>
            <a:r>
              <a:rPr kumimoji="1" lang="en-US" altLang="ko-KR" dirty="0"/>
              <a:t>e -&gt; l</a:t>
            </a:r>
          </a:p>
          <a:p>
            <a:pPr lvl="1"/>
            <a:r>
              <a:rPr kumimoji="1" lang="en-US" altLang="ko-KR" dirty="0"/>
              <a:t>l -&gt; l</a:t>
            </a:r>
          </a:p>
          <a:p>
            <a:pPr lvl="1"/>
            <a:r>
              <a:rPr kumimoji="1" lang="en-US" altLang="ko-KR" dirty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/>
              <a:t>첫 번 째</a:t>
            </a:r>
            <a:r>
              <a:rPr kumimoji="1" lang="en-US" altLang="ko-KR" dirty="0"/>
              <a:t> l</a:t>
            </a:r>
            <a:r>
              <a:rPr kumimoji="1" lang="ko-KR" altLang="en-US"/>
              <a:t>일때와 두번째 </a:t>
            </a:r>
            <a:r>
              <a:rPr kumimoji="1" lang="en-US" altLang="ko-KR" dirty="0"/>
              <a:t>l</a:t>
            </a:r>
            <a:r>
              <a:rPr kumimoji="1" lang="ko-KR" altLang="en-US"/>
              <a:t>일 때의 출력이 다르다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않좋다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기계 번역에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ㅊ</a:t>
            </a:r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drive.google.com</a:t>
            </a:r>
            <a:r>
              <a:rPr lang="en" sz="600" dirty="0"/>
              <a:t>/file/d/0B8z5oUpB2DysZWF1RTFuX1NEZUk/view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4C9967-57F8-4FC4-994C-B162B993B00A}"/>
              </a:ext>
            </a:extLst>
          </p:cNvPr>
          <p:cNvSpPr txBox="1"/>
          <p:nvPr/>
        </p:nvSpPr>
        <p:spPr>
          <a:xfrm>
            <a:off x="3575842" y="1456609"/>
            <a:ext cx="5398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실제로는 </a:t>
            </a:r>
            <a:r>
              <a:rPr lang="en-US" altLang="ko-KR" dirty="0">
                <a:solidFill>
                  <a:srgbClr val="FF0000"/>
                </a:solidFill>
              </a:rPr>
              <a:t>google </a:t>
            </a:r>
            <a:r>
              <a:rPr lang="ko-KR" altLang="en-US" dirty="0">
                <a:solidFill>
                  <a:srgbClr val="FF0000"/>
                </a:solidFill>
              </a:rPr>
              <a:t>번역은 이렇게 단순하지 않음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Attention</a:t>
            </a:r>
            <a:r>
              <a:rPr lang="ko-KR" altLang="en-US" dirty="0" err="1">
                <a:solidFill>
                  <a:srgbClr val="FF0000"/>
                </a:solidFill>
              </a:rPr>
              <a:t>이라는게</a:t>
            </a:r>
            <a:r>
              <a:rPr lang="ko-KR" altLang="en-US" dirty="0">
                <a:solidFill>
                  <a:srgbClr val="FF0000"/>
                </a:solidFill>
              </a:rPr>
              <a:t> 하나 더 </a:t>
            </a:r>
            <a:r>
              <a:rPr lang="ko-KR" altLang="en-US" dirty="0" err="1">
                <a:solidFill>
                  <a:srgbClr val="FF0000"/>
                </a:solidFill>
              </a:rPr>
              <a:t>들어감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이해하기 어려움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F7EFBC-5EAB-43B5-A0E9-DE7FF77E431F}"/>
              </a:ext>
            </a:extLst>
          </p:cNvPr>
          <p:cNvSpPr txBox="1"/>
          <p:nvPr/>
        </p:nvSpPr>
        <p:spPr>
          <a:xfrm>
            <a:off x="169821" y="2651760"/>
            <a:ext cx="4847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최근 것이 가장 크게 영향을 미침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거리가 멀어질수록 영향이 희미해짐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이것을 방지하기 위한 것이 </a:t>
            </a:r>
            <a:r>
              <a:rPr lang="en-US" altLang="ko-KR" dirty="0">
                <a:solidFill>
                  <a:srgbClr val="FF0000"/>
                </a:solidFill>
              </a:rPr>
              <a:t>LSTM (</a:t>
            </a:r>
            <a:r>
              <a:rPr lang="ko-KR" altLang="en-US" dirty="0">
                <a:solidFill>
                  <a:srgbClr val="FF0000"/>
                </a:solidFill>
              </a:rPr>
              <a:t>다음페이지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의 단점을 보완한 모델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</a:t>
            </a:r>
            <a:r>
              <a:rPr lang="en" sz="600" dirty="0" err="1"/>
              <a:t>colah.github.io</a:t>
            </a:r>
            <a:r>
              <a:rPr lang="en" sz="600" dirty="0"/>
              <a:t>/posts/2015-08-Understanding-LSTMs/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6A764B-7D4A-4FBB-9A14-6782BD8BD91F}"/>
              </a:ext>
            </a:extLst>
          </p:cNvPr>
          <p:cNvSpPr txBox="1"/>
          <p:nvPr/>
        </p:nvSpPr>
        <p:spPr>
          <a:xfrm>
            <a:off x="4306083" y="1626651"/>
            <a:ext cx="38058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최근 것이 가장 크게 영향을 미침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거리가 멀어질수록 영향이 희미해짐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이것을 방지하기 위한 것이 </a:t>
            </a:r>
            <a:r>
              <a:rPr lang="en-US" altLang="ko-KR" dirty="0">
                <a:solidFill>
                  <a:srgbClr val="FF0000"/>
                </a:solidFill>
              </a:rPr>
              <a:t>LSTM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4000</a:t>
            </a:r>
            <a:r>
              <a:rPr kumimoji="1" lang="ko-KR" altLang="en-US" dirty="0"/>
              <a:t>개의 단어들이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무식하게 </a:t>
            </a:r>
            <a:r>
              <a:rPr kumimoji="1" lang="en-US" altLang="ko-KR" dirty="0"/>
              <a:t>one-hot </a:t>
            </a:r>
            <a:r>
              <a:rPr kumimoji="1" lang="ko-KR" altLang="en-US" dirty="0"/>
              <a:t>벡터로 표현하면 </a:t>
            </a:r>
            <a:r>
              <a:rPr kumimoji="1" lang="en-US" altLang="ko-KR" dirty="0"/>
              <a:t>4000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적은 차원으로 표현해 보자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4000</a:t>
            </a:r>
            <a:r>
              <a:rPr kumimoji="1" lang="ko-KR" altLang="en-US" dirty="0"/>
              <a:t>차원을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차원 처럼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단어를 표현하는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E87A36-9FB1-4221-A6A4-E98DE5B956E6}"/>
              </a:ext>
            </a:extLst>
          </p:cNvPr>
          <p:cNvSpPr txBox="1"/>
          <p:nvPr/>
        </p:nvSpPr>
        <p:spPr>
          <a:xfrm>
            <a:off x="5061527" y="424873"/>
            <a:ext cx="3627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Word2Vec: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단어를 숫자화 하는 표준화된 방법</a:t>
            </a:r>
          </a:p>
        </p:txBody>
      </p:sp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https://www.slideshare.net/JunKim22/spark-zeppelin-77273056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작은 차원으로 임베딩된 결과는 단어간의 관계를 갖는다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임베딩된</a:t>
            </a:r>
            <a:r>
              <a:rPr kumimoji="1" lang="ko-KR" altLang="en-US" dirty="0"/>
              <a:t> 결과 </a:t>
            </a:r>
            <a:r>
              <a:rPr kumimoji="1" lang="en-US" altLang="ko-KR" dirty="0">
                <a:solidFill>
                  <a:srgbClr val="FF0000"/>
                </a:solidFill>
              </a:rPr>
              <a:t>: </a:t>
            </a:r>
            <a:r>
              <a:rPr kumimoji="1" lang="ko-KR" altLang="en-US" dirty="0">
                <a:solidFill>
                  <a:srgbClr val="FF0000"/>
                </a:solidFill>
              </a:rPr>
              <a:t>학습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DC5EE2-FB80-44E2-8D1C-D9C0349CBE53}"/>
              </a:ext>
            </a:extLst>
          </p:cNvPr>
          <p:cNvSpPr txBox="1"/>
          <p:nvPr/>
        </p:nvSpPr>
        <p:spPr>
          <a:xfrm>
            <a:off x="4248727" y="1505530"/>
            <a:ext cx="301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워드를 </a:t>
            </a:r>
            <a:r>
              <a:rPr lang="en-US" altLang="ko-KR" b="1" dirty="0">
                <a:solidFill>
                  <a:srgbClr val="FF0000"/>
                </a:solidFill>
              </a:rPr>
              <a:t>vector</a:t>
            </a:r>
            <a:r>
              <a:rPr lang="ko-KR" altLang="en-US" b="1" dirty="0">
                <a:solidFill>
                  <a:srgbClr val="FF0000"/>
                </a:solidFill>
              </a:rPr>
              <a:t>로 바꾸는 기법</a:t>
            </a:r>
          </a:p>
        </p:txBody>
      </p:sp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/carpedm20/reinforcement-learning-an-introduction-64037079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6A05E9-D4B9-4B18-A7C9-470A35993FA4}"/>
              </a:ext>
            </a:extLst>
          </p:cNvPr>
          <p:cNvSpPr txBox="1"/>
          <p:nvPr/>
        </p:nvSpPr>
        <p:spPr>
          <a:xfrm>
            <a:off x="5107709" y="1486011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여기에 </a:t>
            </a:r>
            <a:r>
              <a:rPr lang="en-US" altLang="ko-KR" dirty="0">
                <a:solidFill>
                  <a:srgbClr val="FF0000"/>
                </a:solidFill>
              </a:rPr>
              <a:t>DNN </a:t>
            </a:r>
            <a:r>
              <a:rPr lang="ko-KR" altLang="en-US" dirty="0">
                <a:solidFill>
                  <a:srgbClr val="FF0000"/>
                </a:solidFill>
              </a:rPr>
              <a:t>적용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D6F38B-61A2-4F5D-8412-0B5EF90FAAE4}"/>
              </a:ext>
            </a:extLst>
          </p:cNvPr>
          <p:cNvCxnSpPr>
            <a:stCxn id="5" idx="2"/>
          </p:cNvCxnSpPr>
          <p:nvPr/>
        </p:nvCxnSpPr>
        <p:spPr>
          <a:xfrm flipH="1">
            <a:off x="4692073" y="1855343"/>
            <a:ext cx="1384812" cy="16452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강화학습에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을 사용한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DQN(Deep Q</a:t>
            </a:r>
            <a:r>
              <a:rPr kumimoji="1" lang="ko-KR" altLang="en-US" dirty="0"/>
              <a:t> </a:t>
            </a:r>
            <a:r>
              <a:rPr kumimoji="1" lang="en-US" altLang="ko-KR" dirty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</a:t>
            </a:r>
            <a:r>
              <a:rPr lang="en" sz="600" dirty="0" err="1"/>
              <a:t>deview</a:t>
            </a:r>
            <a:r>
              <a:rPr lang="en" sz="600" dirty="0"/>
              <a:t>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사용은 동일</a:t>
            </a:r>
            <a:endParaRPr kumimoji="1" lang="en-US" altLang="ko-KR"/>
          </a:p>
          <a:p>
            <a:r>
              <a:rPr kumimoji="1" lang="ko-KR" altLang="en-US"/>
              <a:t>학습에 필요한 데이터를 동적으로 생성</a:t>
            </a:r>
            <a:endParaRPr kumimoji="1" lang="en-US" altLang="ko-KR"/>
          </a:p>
          <a:p>
            <a:r>
              <a:rPr kumimoji="1" lang="ko-KR" altLang="en-US"/>
              <a:t>시뮬레이터를 사용하여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분류해 놓은 것을 확인해 보니 크기가 큰데도</a:t>
            </a:r>
            <a:r>
              <a:rPr kumimoji="1" lang="en-US" altLang="ko-KR"/>
              <a:t>,</a:t>
            </a:r>
            <a:r>
              <a:rPr kumimoji="1" lang="ko-KR" altLang="en-US"/>
              <a:t> 색깔이 덜 빨깐 사과가 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4047967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</a:p>
          <a:p>
            <a:pPr lvl="0">
              <a:defRPr/>
            </a:pPr>
            <a:r>
              <a:rPr kumimoji="0" lang="en-US" altLang="ko-KR" sz="2400" b="0" i="0" u="none" strike="noStrike" kern="0" spc="0" normalizeH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Generative Adversarial Network </a:t>
            </a:r>
          </a:p>
          <a:p>
            <a:pPr lvl="0">
              <a:defRPr/>
            </a:pPr>
            <a:r>
              <a:rPr kumimoji="0" lang="en-US" altLang="ko-KR" sz="2400" b="0" i="0" u="none" strike="noStrike" kern="0" spc="0" normalizeH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(</a:t>
            </a:r>
            <a:r>
              <a:rPr kumimoji="0" lang="ko-KR" altLang="en-US" sz="2400" b="0" i="0" u="none" strike="noStrike" kern="0" spc="0" normalizeH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상호경쟁 네트워크</a:t>
            </a:r>
            <a:r>
              <a:rPr kumimoji="0" lang="en-US" altLang="ko-KR" sz="2400" b="0" i="0" u="none" strike="noStrike" kern="0" spc="0" normalizeH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, </a:t>
            </a:r>
            <a:r>
              <a:rPr kumimoji="0" lang="ko-KR" altLang="en-US" sz="2400" b="0" i="0" u="none" strike="noStrike" kern="0" spc="0" normalizeH="0" noProof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생성적</a:t>
            </a:r>
            <a:r>
              <a:rPr kumimoji="0" lang="ko-KR" altLang="en-US" sz="2400" b="0" i="0" u="none" strike="noStrike" kern="0" spc="0" normalizeH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 적대 신경망</a:t>
            </a:r>
            <a:r>
              <a:rPr kumimoji="0" lang="en-US" altLang="ko-KR" sz="2400" b="0" i="0" u="none" strike="noStrike" kern="0" spc="0" normalizeH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)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0000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412240F-95A2-4955-A1F0-5D8F02303B6A}"/>
              </a:ext>
            </a:extLst>
          </p:cNvPr>
          <p:cNvCxnSpPr/>
          <p:nvPr/>
        </p:nvCxnSpPr>
        <p:spPr>
          <a:xfrm flipH="1">
            <a:off x="4590473" y="1632628"/>
            <a:ext cx="6188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307C92D-C6C5-46D4-B857-3ABB54FA0D47}"/>
              </a:ext>
            </a:extLst>
          </p:cNvPr>
          <p:cNvSpPr txBox="1"/>
          <p:nvPr/>
        </p:nvSpPr>
        <p:spPr>
          <a:xfrm>
            <a:off x="5689600" y="1494083"/>
            <a:ext cx="149047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Segmentation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778498-5115-4223-AF77-9452C9619B5A}"/>
              </a:ext>
            </a:extLst>
          </p:cNvPr>
          <p:cNvSpPr txBox="1"/>
          <p:nvPr/>
        </p:nvSpPr>
        <p:spPr>
          <a:xfrm>
            <a:off x="5689599" y="1958755"/>
            <a:ext cx="153779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Photo-realistic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AA5BEA0-DA1F-4F47-954B-944A99A1992C}"/>
              </a:ext>
            </a:extLst>
          </p:cNvPr>
          <p:cNvCxnSpPr>
            <a:cxnSpLocks/>
          </p:cNvCxnSpPr>
          <p:nvPr/>
        </p:nvCxnSpPr>
        <p:spPr>
          <a:xfrm>
            <a:off x="4590474" y="2097239"/>
            <a:ext cx="6188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C189DF97-FD12-46D2-B739-A4316DAB737D}"/>
              </a:ext>
            </a:extLst>
          </p:cNvPr>
          <p:cNvGrpSpPr/>
          <p:nvPr/>
        </p:nvGrpSpPr>
        <p:grpSpPr>
          <a:xfrm>
            <a:off x="547956" y="335949"/>
            <a:ext cx="5048280" cy="1681213"/>
            <a:chOff x="547956" y="1987964"/>
            <a:chExt cx="7441560" cy="247824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365ADAC-66B0-43BE-89E4-371D94FC1E45}"/>
                </a:ext>
              </a:extLst>
            </p:cNvPr>
            <p:cNvGrpSpPr/>
            <p:nvPr/>
          </p:nvGrpSpPr>
          <p:grpSpPr>
            <a:xfrm>
              <a:off x="547956" y="2242844"/>
              <a:ext cx="467640" cy="321840"/>
              <a:chOff x="547956" y="2242844"/>
              <a:chExt cx="467640" cy="321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">
                <p14:nvContentPartPr>
                  <p14:cNvPr id="3" name="잉크 2">
                    <a:extLst>
                      <a:ext uri="{FF2B5EF4-FFF2-40B4-BE49-F238E27FC236}">
                        <a16:creationId xmlns:a16="http://schemas.microsoft.com/office/drawing/2014/main" id="{B0D9A391-0CC8-4BC5-B914-4F51001C7B7E}"/>
                      </a:ext>
                    </a:extLst>
                  </p14:cNvPr>
                  <p14:cNvContentPartPr/>
                  <p14:nvPr/>
                </p14:nvContentPartPr>
                <p14:xfrm>
                  <a:off x="547956" y="2314484"/>
                  <a:ext cx="213120" cy="176400"/>
                </p14:xfrm>
              </p:contentPart>
            </mc:Choice>
            <mc:Fallback>
              <p:pic>
                <p:nvPicPr>
                  <p:cNvPr id="3" name="잉크 2">
                    <a:extLst>
                      <a:ext uri="{FF2B5EF4-FFF2-40B4-BE49-F238E27FC236}">
                        <a16:creationId xmlns:a16="http://schemas.microsoft.com/office/drawing/2014/main" id="{B0D9A391-0CC8-4BC5-B914-4F51001C7B7E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34702" y="2301241"/>
                    <a:ext cx="239097" cy="2023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4" name="잉크 3">
                    <a:extLst>
                      <a:ext uri="{FF2B5EF4-FFF2-40B4-BE49-F238E27FC236}">
                        <a16:creationId xmlns:a16="http://schemas.microsoft.com/office/drawing/2014/main" id="{B883D119-BB77-4DBC-BC34-CB87C42E7EE5}"/>
                      </a:ext>
                    </a:extLst>
                  </p14:cNvPr>
                  <p14:cNvContentPartPr/>
                  <p14:nvPr/>
                </p14:nvContentPartPr>
                <p14:xfrm>
                  <a:off x="774396" y="2242844"/>
                  <a:ext cx="174600" cy="213120"/>
                </p14:xfrm>
              </p:contentPart>
            </mc:Choice>
            <mc:Fallback>
              <p:pic>
                <p:nvPicPr>
                  <p:cNvPr id="4" name="잉크 3">
                    <a:extLst>
                      <a:ext uri="{FF2B5EF4-FFF2-40B4-BE49-F238E27FC236}">
                        <a16:creationId xmlns:a16="http://schemas.microsoft.com/office/drawing/2014/main" id="{B883D119-BB77-4DBC-BC34-CB87C42E7EE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61659" y="2229590"/>
                    <a:ext cx="200604" cy="2390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5" name="잉크 4">
                    <a:extLst>
                      <a:ext uri="{FF2B5EF4-FFF2-40B4-BE49-F238E27FC236}">
                        <a16:creationId xmlns:a16="http://schemas.microsoft.com/office/drawing/2014/main" id="{621028AD-BFB6-4167-A44F-CA0CB2EA5868}"/>
                      </a:ext>
                    </a:extLst>
                  </p14:cNvPr>
                  <p14:cNvContentPartPr/>
                  <p14:nvPr/>
                </p14:nvContentPartPr>
                <p14:xfrm>
                  <a:off x="1000836" y="2407364"/>
                  <a:ext cx="14760" cy="157320"/>
                </p14:xfrm>
              </p:contentPart>
            </mc:Choice>
            <mc:Fallback>
              <p:pic>
                <p:nvPicPr>
                  <p:cNvPr id="5" name="잉크 4">
                    <a:extLst>
                      <a:ext uri="{FF2B5EF4-FFF2-40B4-BE49-F238E27FC236}">
                        <a16:creationId xmlns:a16="http://schemas.microsoft.com/office/drawing/2014/main" id="{621028AD-BFB6-4167-A44F-CA0CB2EA5868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87657" y="2394122"/>
                    <a:ext cx="40590" cy="18327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80AB8DB-034C-45FE-93A6-FF208297EED1}"/>
                </a:ext>
              </a:extLst>
            </p:cNvPr>
            <p:cNvGrpSpPr/>
            <p:nvPr/>
          </p:nvGrpSpPr>
          <p:grpSpPr>
            <a:xfrm>
              <a:off x="573876" y="3867884"/>
              <a:ext cx="547920" cy="280800"/>
              <a:chOff x="573876" y="3867884"/>
              <a:chExt cx="547920" cy="2808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6" name="잉크 5">
                    <a:extLst>
                      <a:ext uri="{FF2B5EF4-FFF2-40B4-BE49-F238E27FC236}">
                        <a16:creationId xmlns:a16="http://schemas.microsoft.com/office/drawing/2014/main" id="{D842D68C-A0C9-4B7F-9CC0-5A5E9F1DD41A}"/>
                      </a:ext>
                    </a:extLst>
                  </p14:cNvPr>
                  <p14:cNvContentPartPr/>
                  <p14:nvPr/>
                </p14:nvContentPartPr>
                <p14:xfrm>
                  <a:off x="573876" y="3867884"/>
                  <a:ext cx="213120" cy="251280"/>
                </p14:xfrm>
              </p:contentPart>
            </mc:Choice>
            <mc:Fallback>
              <p:pic>
                <p:nvPicPr>
                  <p:cNvPr id="6" name="잉크 5">
                    <a:extLst>
                      <a:ext uri="{FF2B5EF4-FFF2-40B4-BE49-F238E27FC236}">
                        <a16:creationId xmlns:a16="http://schemas.microsoft.com/office/drawing/2014/main" id="{D842D68C-A0C9-4B7F-9CC0-5A5E9F1DD4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60622" y="3854631"/>
                    <a:ext cx="239097" cy="277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7" name="잉크 6">
                    <a:extLst>
                      <a:ext uri="{FF2B5EF4-FFF2-40B4-BE49-F238E27FC236}">
                        <a16:creationId xmlns:a16="http://schemas.microsoft.com/office/drawing/2014/main" id="{41A6596E-6A97-4BB5-ABAB-A94C8FB74346}"/>
                      </a:ext>
                    </a:extLst>
                  </p14:cNvPr>
                  <p14:cNvContentPartPr/>
                  <p14:nvPr/>
                </p14:nvContentPartPr>
                <p14:xfrm>
                  <a:off x="792036" y="3872564"/>
                  <a:ext cx="136440" cy="201600"/>
                </p14:xfrm>
              </p:contentPart>
            </mc:Choice>
            <mc:Fallback>
              <p:pic>
                <p:nvPicPr>
                  <p:cNvPr id="7" name="잉크 6">
                    <a:extLst>
                      <a:ext uri="{FF2B5EF4-FFF2-40B4-BE49-F238E27FC236}">
                        <a16:creationId xmlns:a16="http://schemas.microsoft.com/office/drawing/2014/main" id="{41A6596E-6A97-4BB5-ABAB-A94C8FB74346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79295" y="3859301"/>
                    <a:ext cx="162454" cy="2275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8" name="잉크 7">
                    <a:extLst>
                      <a:ext uri="{FF2B5EF4-FFF2-40B4-BE49-F238E27FC236}">
                        <a16:creationId xmlns:a16="http://schemas.microsoft.com/office/drawing/2014/main" id="{82E6A5CF-8BDC-4B7D-8188-98BC1F3F8586}"/>
                      </a:ext>
                    </a:extLst>
                  </p14:cNvPr>
                  <p14:cNvContentPartPr/>
                  <p14:nvPr/>
                </p14:nvContentPartPr>
                <p14:xfrm>
                  <a:off x="916596" y="4017644"/>
                  <a:ext cx="205200" cy="131040"/>
                </p14:xfrm>
              </p:contentPart>
            </mc:Choice>
            <mc:Fallback>
              <p:pic>
                <p:nvPicPr>
                  <p:cNvPr id="8" name="잉크 7">
                    <a:extLst>
                      <a:ext uri="{FF2B5EF4-FFF2-40B4-BE49-F238E27FC236}">
                        <a16:creationId xmlns:a16="http://schemas.microsoft.com/office/drawing/2014/main" id="{82E6A5CF-8BDC-4B7D-8188-98BC1F3F858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3340" y="4004963"/>
                    <a:ext cx="231181" cy="15693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8CDFC5C-2B91-4328-A8E8-8908D64BAE79}"/>
                </a:ext>
              </a:extLst>
            </p:cNvPr>
            <p:cNvGrpSpPr/>
            <p:nvPr/>
          </p:nvGrpSpPr>
          <p:grpSpPr>
            <a:xfrm>
              <a:off x="794196" y="1987964"/>
              <a:ext cx="7195320" cy="2478240"/>
              <a:chOff x="794196" y="1987964"/>
              <a:chExt cx="7195320" cy="2478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17" name="잉크 16">
                    <a:extLst>
                      <a:ext uri="{FF2B5EF4-FFF2-40B4-BE49-F238E27FC236}">
                        <a16:creationId xmlns:a16="http://schemas.microsoft.com/office/drawing/2014/main" id="{7F738E18-76B7-4C2D-B8B3-B1A3ABCF9A3B}"/>
                      </a:ext>
                    </a:extLst>
                  </p14:cNvPr>
                  <p14:cNvContentPartPr/>
                  <p14:nvPr/>
                </p14:nvContentPartPr>
                <p14:xfrm>
                  <a:off x="794196" y="3799484"/>
                  <a:ext cx="68400" cy="136080"/>
                </p14:xfrm>
              </p:contentPart>
            </mc:Choice>
            <mc:Fallback>
              <p:pic>
                <p:nvPicPr>
                  <p:cNvPr id="17" name="잉크 16">
                    <a:extLst>
                      <a:ext uri="{FF2B5EF4-FFF2-40B4-BE49-F238E27FC236}">
                        <a16:creationId xmlns:a16="http://schemas.microsoft.com/office/drawing/2014/main" id="{7F738E18-76B7-4C2D-B8B3-B1A3ABCF9A3B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81042" y="3786247"/>
                    <a:ext cx="94182" cy="162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11" name="잉크 10">
                    <a:extLst>
                      <a:ext uri="{FF2B5EF4-FFF2-40B4-BE49-F238E27FC236}">
                        <a16:creationId xmlns:a16="http://schemas.microsoft.com/office/drawing/2014/main" id="{6AA5990A-007E-4A80-8DA6-542AEEFEBD47}"/>
                      </a:ext>
                    </a:extLst>
                  </p14:cNvPr>
                  <p14:cNvContentPartPr/>
                  <p14:nvPr/>
                </p14:nvContentPartPr>
                <p14:xfrm>
                  <a:off x="1212876" y="2465684"/>
                  <a:ext cx="768600" cy="452520"/>
                </p14:xfrm>
              </p:contentPart>
            </mc:Choice>
            <mc:Fallback>
              <p:pic>
                <p:nvPicPr>
                  <p:cNvPr id="11" name="잉크 10">
                    <a:extLst>
                      <a:ext uri="{FF2B5EF4-FFF2-40B4-BE49-F238E27FC236}">
                        <a16:creationId xmlns:a16="http://schemas.microsoft.com/office/drawing/2014/main" id="{6AA5990A-007E-4A80-8DA6-542AEEFEBD4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199615" y="2452952"/>
                    <a:ext cx="794591" cy="4785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12" name="잉크 11">
                    <a:extLst>
                      <a:ext uri="{FF2B5EF4-FFF2-40B4-BE49-F238E27FC236}">
                        <a16:creationId xmlns:a16="http://schemas.microsoft.com/office/drawing/2014/main" id="{58CDADA8-40DC-4496-A09E-146923904AB8}"/>
                      </a:ext>
                    </a:extLst>
                  </p14:cNvPr>
                  <p14:cNvContentPartPr/>
                  <p14:nvPr/>
                </p14:nvContentPartPr>
                <p14:xfrm>
                  <a:off x="1793916" y="2671244"/>
                  <a:ext cx="199080" cy="443160"/>
                </p14:xfrm>
              </p:contentPart>
            </mc:Choice>
            <mc:Fallback>
              <p:pic>
                <p:nvPicPr>
                  <p:cNvPr id="12" name="잉크 11">
                    <a:extLst>
                      <a:ext uri="{FF2B5EF4-FFF2-40B4-BE49-F238E27FC236}">
                        <a16:creationId xmlns:a16="http://schemas.microsoft.com/office/drawing/2014/main" id="{58CDADA8-40DC-4496-A09E-146923904AB8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780644" y="2657992"/>
                    <a:ext cx="225093" cy="4691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13" name="잉크 12">
                    <a:extLst>
                      <a:ext uri="{FF2B5EF4-FFF2-40B4-BE49-F238E27FC236}">
                        <a16:creationId xmlns:a16="http://schemas.microsoft.com/office/drawing/2014/main" id="{214CC220-53FB-4F4F-B25D-52CF4DDB3551}"/>
                      </a:ext>
                    </a:extLst>
                  </p14:cNvPr>
                  <p14:cNvContentPartPr/>
                  <p14:nvPr/>
                </p14:nvContentPartPr>
                <p14:xfrm>
                  <a:off x="1290996" y="3605444"/>
                  <a:ext cx="545400" cy="530280"/>
                </p14:xfrm>
              </p:contentPart>
            </mc:Choice>
            <mc:Fallback>
              <p:pic>
                <p:nvPicPr>
                  <p:cNvPr id="13" name="잉크 12">
                    <a:extLst>
                      <a:ext uri="{FF2B5EF4-FFF2-40B4-BE49-F238E27FC236}">
                        <a16:creationId xmlns:a16="http://schemas.microsoft.com/office/drawing/2014/main" id="{214CC220-53FB-4F4F-B25D-52CF4DDB3551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277732" y="3592717"/>
                    <a:ext cx="571397" cy="5562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14" name="잉크 13">
                    <a:extLst>
                      <a:ext uri="{FF2B5EF4-FFF2-40B4-BE49-F238E27FC236}">
                        <a16:creationId xmlns:a16="http://schemas.microsoft.com/office/drawing/2014/main" id="{745705DA-CC5A-43FF-93CD-2EA03A9728DB}"/>
                      </a:ext>
                    </a:extLst>
                  </p14:cNvPr>
                  <p14:cNvContentPartPr/>
                  <p14:nvPr/>
                </p14:nvContentPartPr>
                <p14:xfrm>
                  <a:off x="1767996" y="3528764"/>
                  <a:ext cx="176040" cy="347040"/>
                </p14:xfrm>
              </p:contentPart>
            </mc:Choice>
            <mc:Fallback>
              <p:pic>
                <p:nvPicPr>
                  <p:cNvPr id="14" name="잉크 13">
                    <a:extLst>
                      <a:ext uri="{FF2B5EF4-FFF2-40B4-BE49-F238E27FC236}">
                        <a16:creationId xmlns:a16="http://schemas.microsoft.com/office/drawing/2014/main" id="{745705DA-CC5A-43FF-93CD-2EA03A9728DB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754740" y="3515498"/>
                    <a:ext cx="202022" cy="3730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18" name="잉크 17">
                    <a:extLst>
                      <a:ext uri="{FF2B5EF4-FFF2-40B4-BE49-F238E27FC236}">
                        <a16:creationId xmlns:a16="http://schemas.microsoft.com/office/drawing/2014/main" id="{027639AE-B76B-47B0-AABB-E4870E5E05B6}"/>
                      </a:ext>
                    </a:extLst>
                  </p14:cNvPr>
                  <p14:cNvContentPartPr/>
                  <p14:nvPr/>
                </p14:nvContentPartPr>
                <p14:xfrm>
                  <a:off x="1973196" y="3126284"/>
                  <a:ext cx="286200" cy="261360"/>
                </p14:xfrm>
              </p:contentPart>
            </mc:Choice>
            <mc:Fallback>
              <p:pic>
                <p:nvPicPr>
                  <p:cNvPr id="18" name="잉크 17">
                    <a:extLst>
                      <a:ext uri="{FF2B5EF4-FFF2-40B4-BE49-F238E27FC236}">
                        <a16:creationId xmlns:a16="http://schemas.microsoft.com/office/drawing/2014/main" id="{027639AE-B76B-47B0-AABB-E4870E5E05B6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959946" y="3113030"/>
                    <a:ext cx="312170" cy="2873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19" name="잉크 18">
                    <a:extLst>
                      <a:ext uri="{FF2B5EF4-FFF2-40B4-BE49-F238E27FC236}">
                        <a16:creationId xmlns:a16="http://schemas.microsoft.com/office/drawing/2014/main" id="{A24A9C12-024E-4F53-B113-D93EF30B2EE0}"/>
                      </a:ext>
                    </a:extLst>
                  </p14:cNvPr>
                  <p14:cNvContentPartPr/>
                  <p14:nvPr/>
                </p14:nvContentPartPr>
                <p14:xfrm>
                  <a:off x="1876716" y="3149324"/>
                  <a:ext cx="420840" cy="347760"/>
                </p14:xfrm>
              </p:contentPart>
            </mc:Choice>
            <mc:Fallback>
              <p:pic>
                <p:nvPicPr>
                  <p:cNvPr id="19" name="잉크 18">
                    <a:extLst>
                      <a:ext uri="{FF2B5EF4-FFF2-40B4-BE49-F238E27FC236}">
                        <a16:creationId xmlns:a16="http://schemas.microsoft.com/office/drawing/2014/main" id="{A24A9C12-024E-4F53-B113-D93EF30B2EE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863449" y="3136071"/>
                    <a:ext cx="446844" cy="3737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20" name="잉크 19">
                    <a:extLst>
                      <a:ext uri="{FF2B5EF4-FFF2-40B4-BE49-F238E27FC236}">
                        <a16:creationId xmlns:a16="http://schemas.microsoft.com/office/drawing/2014/main" id="{0494FC3B-3CBC-41AB-A8A3-CFF305999983}"/>
                      </a:ext>
                    </a:extLst>
                  </p14:cNvPr>
                  <p14:cNvContentPartPr/>
                  <p14:nvPr/>
                </p14:nvContentPartPr>
                <p14:xfrm>
                  <a:off x="2525076" y="3217364"/>
                  <a:ext cx="510120" cy="37080"/>
                </p14:xfrm>
              </p:contentPart>
            </mc:Choice>
            <mc:Fallback>
              <p:pic>
                <p:nvPicPr>
                  <p:cNvPr id="20" name="잉크 19">
                    <a:extLst>
                      <a:ext uri="{FF2B5EF4-FFF2-40B4-BE49-F238E27FC236}">
                        <a16:creationId xmlns:a16="http://schemas.microsoft.com/office/drawing/2014/main" id="{0494FC3B-3CBC-41AB-A8A3-CFF30599998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2511819" y="3204121"/>
                    <a:ext cx="536103" cy="630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21" name="잉크 20">
                    <a:extLst>
                      <a:ext uri="{FF2B5EF4-FFF2-40B4-BE49-F238E27FC236}">
                        <a16:creationId xmlns:a16="http://schemas.microsoft.com/office/drawing/2014/main" id="{B7DC0D8C-95F8-459D-9920-77EB113CC178}"/>
                      </a:ext>
                    </a:extLst>
                  </p14:cNvPr>
                  <p14:cNvContentPartPr/>
                  <p14:nvPr/>
                </p14:nvContentPartPr>
                <p14:xfrm>
                  <a:off x="2834676" y="3099644"/>
                  <a:ext cx="184680" cy="352440"/>
                </p14:xfrm>
              </p:contentPart>
            </mc:Choice>
            <mc:Fallback>
              <p:pic>
                <p:nvPicPr>
                  <p:cNvPr id="21" name="잉크 20">
                    <a:extLst>
                      <a:ext uri="{FF2B5EF4-FFF2-40B4-BE49-F238E27FC236}">
                        <a16:creationId xmlns:a16="http://schemas.microsoft.com/office/drawing/2014/main" id="{B7DC0D8C-95F8-459D-9920-77EB113CC178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821409" y="3086905"/>
                    <a:ext cx="210684" cy="3784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22" name="잉크 21">
                    <a:extLst>
                      <a:ext uri="{FF2B5EF4-FFF2-40B4-BE49-F238E27FC236}">
                        <a16:creationId xmlns:a16="http://schemas.microsoft.com/office/drawing/2014/main" id="{01CE692F-6195-4558-8251-54EEE3EDF00C}"/>
                      </a:ext>
                    </a:extLst>
                  </p14:cNvPr>
                  <p14:cNvContentPartPr/>
                  <p14:nvPr/>
                </p14:nvContentPartPr>
                <p14:xfrm>
                  <a:off x="3261276" y="3026564"/>
                  <a:ext cx="269640" cy="333720"/>
                </p14:xfrm>
              </p:contentPart>
            </mc:Choice>
            <mc:Fallback>
              <p:pic>
                <p:nvPicPr>
                  <p:cNvPr id="22" name="잉크 21">
                    <a:extLst>
                      <a:ext uri="{FF2B5EF4-FFF2-40B4-BE49-F238E27FC236}">
                        <a16:creationId xmlns:a16="http://schemas.microsoft.com/office/drawing/2014/main" id="{01CE692F-6195-4558-8251-54EEE3EDF00C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248562" y="3013831"/>
                    <a:ext cx="295597" cy="3597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23" name="잉크 22">
                    <a:extLst>
                      <a:ext uri="{FF2B5EF4-FFF2-40B4-BE49-F238E27FC236}">
                        <a16:creationId xmlns:a16="http://schemas.microsoft.com/office/drawing/2014/main" id="{335F9288-C8D6-4760-A8CB-A1B655F59231}"/>
                      </a:ext>
                    </a:extLst>
                  </p14:cNvPr>
                  <p14:cNvContentPartPr/>
                  <p14:nvPr/>
                </p14:nvContentPartPr>
                <p14:xfrm>
                  <a:off x="3218076" y="3177764"/>
                  <a:ext cx="410760" cy="50400"/>
                </p14:xfrm>
              </p:contentPart>
            </mc:Choice>
            <mc:Fallback>
              <p:pic>
                <p:nvPicPr>
                  <p:cNvPr id="23" name="잉크 22">
                    <a:extLst>
                      <a:ext uri="{FF2B5EF4-FFF2-40B4-BE49-F238E27FC236}">
                        <a16:creationId xmlns:a16="http://schemas.microsoft.com/office/drawing/2014/main" id="{335F9288-C8D6-4760-A8CB-A1B655F5923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204809" y="3164501"/>
                    <a:ext cx="436764" cy="763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24" name="잉크 23">
                    <a:extLst>
                      <a:ext uri="{FF2B5EF4-FFF2-40B4-BE49-F238E27FC236}">
                        <a16:creationId xmlns:a16="http://schemas.microsoft.com/office/drawing/2014/main" id="{5CA00280-F123-4EA0-BFF2-81CC70A9199C}"/>
                      </a:ext>
                    </a:extLst>
                  </p14:cNvPr>
                  <p14:cNvContentPartPr/>
                  <p14:nvPr/>
                </p14:nvContentPartPr>
                <p14:xfrm>
                  <a:off x="3108996" y="2918204"/>
                  <a:ext cx="707760" cy="561240"/>
                </p14:xfrm>
              </p:contentPart>
            </mc:Choice>
            <mc:Fallback>
              <p:pic>
                <p:nvPicPr>
                  <p:cNvPr id="24" name="잉크 23">
                    <a:extLst>
                      <a:ext uri="{FF2B5EF4-FFF2-40B4-BE49-F238E27FC236}">
                        <a16:creationId xmlns:a16="http://schemas.microsoft.com/office/drawing/2014/main" id="{5CA00280-F123-4EA0-BFF2-81CC70A9199C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095732" y="2904942"/>
                    <a:ext cx="733757" cy="5872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26" name="잉크 25">
                    <a:extLst>
                      <a:ext uri="{FF2B5EF4-FFF2-40B4-BE49-F238E27FC236}">
                        <a16:creationId xmlns:a16="http://schemas.microsoft.com/office/drawing/2014/main" id="{E1BB4986-1567-46E0-B821-87FC9273E1FD}"/>
                      </a:ext>
                    </a:extLst>
                  </p14:cNvPr>
                  <p14:cNvContentPartPr/>
                  <p14:nvPr/>
                </p14:nvContentPartPr>
                <p14:xfrm>
                  <a:off x="3988116" y="2300444"/>
                  <a:ext cx="958320" cy="744840"/>
                </p14:xfrm>
              </p:contentPart>
            </mc:Choice>
            <mc:Fallback>
              <p:pic>
                <p:nvPicPr>
                  <p:cNvPr id="26" name="잉크 25">
                    <a:extLst>
                      <a:ext uri="{FF2B5EF4-FFF2-40B4-BE49-F238E27FC236}">
                        <a16:creationId xmlns:a16="http://schemas.microsoft.com/office/drawing/2014/main" id="{E1BB4986-1567-46E0-B821-87FC9273E1F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974850" y="2287181"/>
                    <a:ext cx="984321" cy="7708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27" name="잉크 26">
                    <a:extLst>
                      <a:ext uri="{FF2B5EF4-FFF2-40B4-BE49-F238E27FC236}">
                        <a16:creationId xmlns:a16="http://schemas.microsoft.com/office/drawing/2014/main" id="{CB30CC8D-05A6-4D00-BFFC-6B1F426A2A5C}"/>
                      </a:ext>
                    </a:extLst>
                  </p14:cNvPr>
                  <p14:cNvContentPartPr/>
                  <p14:nvPr/>
                </p14:nvContentPartPr>
                <p14:xfrm>
                  <a:off x="5184756" y="1987964"/>
                  <a:ext cx="914400" cy="723960"/>
                </p14:xfrm>
              </p:contentPart>
            </mc:Choice>
            <mc:Fallback>
              <p:pic>
                <p:nvPicPr>
                  <p:cNvPr id="27" name="잉크 26">
                    <a:extLst>
                      <a:ext uri="{FF2B5EF4-FFF2-40B4-BE49-F238E27FC236}">
                        <a16:creationId xmlns:a16="http://schemas.microsoft.com/office/drawing/2014/main" id="{CB30CC8D-05A6-4D00-BFFC-6B1F426A2A5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5171496" y="1975235"/>
                    <a:ext cx="940389" cy="749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28" name="잉크 27">
                    <a:extLst>
                      <a:ext uri="{FF2B5EF4-FFF2-40B4-BE49-F238E27FC236}">
                        <a16:creationId xmlns:a16="http://schemas.microsoft.com/office/drawing/2014/main" id="{73150624-B7C8-45CD-A5A8-144A9BE70D51}"/>
                      </a:ext>
                    </a:extLst>
                  </p14:cNvPr>
                  <p14:cNvContentPartPr/>
                  <p14:nvPr/>
                </p14:nvContentPartPr>
                <p14:xfrm>
                  <a:off x="3919356" y="3412124"/>
                  <a:ext cx="1050120" cy="660960"/>
                </p14:xfrm>
              </p:contentPart>
            </mc:Choice>
            <mc:Fallback>
              <p:pic>
                <p:nvPicPr>
                  <p:cNvPr id="28" name="잉크 27">
                    <a:extLst>
                      <a:ext uri="{FF2B5EF4-FFF2-40B4-BE49-F238E27FC236}">
                        <a16:creationId xmlns:a16="http://schemas.microsoft.com/office/drawing/2014/main" id="{73150624-B7C8-45CD-A5A8-144A9BE70D5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906621" y="3399393"/>
                    <a:ext cx="1076121" cy="6869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29" name="잉크 28">
                    <a:extLst>
                      <a:ext uri="{FF2B5EF4-FFF2-40B4-BE49-F238E27FC236}">
                        <a16:creationId xmlns:a16="http://schemas.microsoft.com/office/drawing/2014/main" id="{6A8CF6A6-986F-4FAA-8D01-DE35CC75B3B7}"/>
                      </a:ext>
                    </a:extLst>
                  </p14:cNvPr>
                  <p14:cNvContentPartPr/>
                  <p14:nvPr/>
                </p14:nvContentPartPr>
                <p14:xfrm>
                  <a:off x="4789116" y="3870044"/>
                  <a:ext cx="185040" cy="419400"/>
                </p14:xfrm>
              </p:contentPart>
            </mc:Choice>
            <mc:Fallback>
              <p:pic>
                <p:nvPicPr>
                  <p:cNvPr id="29" name="잉크 28">
                    <a:extLst>
                      <a:ext uri="{FF2B5EF4-FFF2-40B4-BE49-F238E27FC236}">
                        <a16:creationId xmlns:a16="http://schemas.microsoft.com/office/drawing/2014/main" id="{6A8CF6A6-986F-4FAA-8D01-DE35CC75B3B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4776391" y="3856789"/>
                    <a:ext cx="211020" cy="4453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30" name="잉크 29">
                    <a:extLst>
                      <a:ext uri="{FF2B5EF4-FFF2-40B4-BE49-F238E27FC236}">
                        <a16:creationId xmlns:a16="http://schemas.microsoft.com/office/drawing/2014/main" id="{30A8B786-D5B0-4FDA-B1D6-947757730E91}"/>
                      </a:ext>
                    </a:extLst>
                  </p14:cNvPr>
                  <p14:cNvContentPartPr/>
                  <p14:nvPr/>
                </p14:nvContentPartPr>
                <p14:xfrm>
                  <a:off x="5205996" y="3520484"/>
                  <a:ext cx="970920" cy="888120"/>
                </p14:xfrm>
              </p:contentPart>
            </mc:Choice>
            <mc:Fallback>
              <p:pic>
                <p:nvPicPr>
                  <p:cNvPr id="30" name="잉크 29">
                    <a:extLst>
                      <a:ext uri="{FF2B5EF4-FFF2-40B4-BE49-F238E27FC236}">
                        <a16:creationId xmlns:a16="http://schemas.microsoft.com/office/drawing/2014/main" id="{30A8B786-D5B0-4FDA-B1D6-947757730E91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5192732" y="3507221"/>
                    <a:ext cx="996917" cy="9141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31" name="잉크 30">
                    <a:extLst>
                      <a:ext uri="{FF2B5EF4-FFF2-40B4-BE49-F238E27FC236}">
                        <a16:creationId xmlns:a16="http://schemas.microsoft.com/office/drawing/2014/main" id="{34D2EBE2-6A94-43A1-A324-DE581B0118BD}"/>
                      </a:ext>
                    </a:extLst>
                  </p14:cNvPr>
                  <p14:cNvContentPartPr/>
                  <p14:nvPr/>
                </p14:nvContentPartPr>
                <p14:xfrm>
                  <a:off x="7246116" y="2128004"/>
                  <a:ext cx="331560" cy="594360"/>
                </p14:xfrm>
              </p:contentPart>
            </mc:Choice>
            <mc:Fallback>
              <p:pic>
                <p:nvPicPr>
                  <p:cNvPr id="31" name="잉크 30">
                    <a:extLst>
                      <a:ext uri="{FF2B5EF4-FFF2-40B4-BE49-F238E27FC236}">
                        <a16:creationId xmlns:a16="http://schemas.microsoft.com/office/drawing/2014/main" id="{34D2EBE2-6A94-43A1-A324-DE581B0118BD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7232854" y="2114749"/>
                    <a:ext cx="357554" cy="620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32" name="잉크 31">
                    <a:extLst>
                      <a:ext uri="{FF2B5EF4-FFF2-40B4-BE49-F238E27FC236}">
                        <a16:creationId xmlns:a16="http://schemas.microsoft.com/office/drawing/2014/main" id="{32724FAF-5D79-4718-BEC1-85C030F30A1D}"/>
                      </a:ext>
                    </a:extLst>
                  </p14:cNvPr>
                  <p14:cNvContentPartPr/>
                  <p14:nvPr/>
                </p14:nvContentPartPr>
                <p14:xfrm>
                  <a:off x="7723476" y="2333564"/>
                  <a:ext cx="41040" cy="268920"/>
                </p14:xfrm>
              </p:contentPart>
            </mc:Choice>
            <mc:Fallback>
              <p:pic>
                <p:nvPicPr>
                  <p:cNvPr id="32" name="잉크 31">
                    <a:extLst>
                      <a:ext uri="{FF2B5EF4-FFF2-40B4-BE49-F238E27FC236}">
                        <a16:creationId xmlns:a16="http://schemas.microsoft.com/office/drawing/2014/main" id="{32724FAF-5D79-4718-BEC1-85C030F30A1D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710322" y="2320834"/>
                    <a:ext cx="66822" cy="2949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33" name="잉크 32">
                    <a:extLst>
                      <a:ext uri="{FF2B5EF4-FFF2-40B4-BE49-F238E27FC236}">
                        <a16:creationId xmlns:a16="http://schemas.microsoft.com/office/drawing/2014/main" id="{2EDCD237-ACD5-44D0-9166-39A4634D1751}"/>
                      </a:ext>
                    </a:extLst>
                  </p14:cNvPr>
                  <p14:cNvContentPartPr/>
                  <p14:nvPr/>
                </p14:nvContentPartPr>
                <p14:xfrm>
                  <a:off x="7223076" y="3889844"/>
                  <a:ext cx="277560" cy="576360"/>
                </p14:xfrm>
              </p:contentPart>
            </mc:Choice>
            <mc:Fallback>
              <p:pic>
                <p:nvPicPr>
                  <p:cNvPr id="33" name="잉크 32">
                    <a:extLst>
                      <a:ext uri="{FF2B5EF4-FFF2-40B4-BE49-F238E27FC236}">
                        <a16:creationId xmlns:a16="http://schemas.microsoft.com/office/drawing/2014/main" id="{2EDCD237-ACD5-44D0-9166-39A4634D1751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7209834" y="3876576"/>
                    <a:ext cx="303515" cy="6023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34" name="잉크 33">
                    <a:extLst>
                      <a:ext uri="{FF2B5EF4-FFF2-40B4-BE49-F238E27FC236}">
                        <a16:creationId xmlns:a16="http://schemas.microsoft.com/office/drawing/2014/main" id="{19157986-93CA-4F81-ABC6-DD5265704931}"/>
                      </a:ext>
                    </a:extLst>
                  </p14:cNvPr>
                  <p14:cNvContentPartPr/>
                  <p14:nvPr/>
                </p14:nvContentPartPr>
                <p14:xfrm>
                  <a:off x="7699356" y="4115924"/>
                  <a:ext cx="290160" cy="171360"/>
                </p14:xfrm>
              </p:contentPart>
            </mc:Choice>
            <mc:Fallback>
              <p:pic>
                <p:nvPicPr>
                  <p:cNvPr id="34" name="잉크 33">
                    <a:extLst>
                      <a:ext uri="{FF2B5EF4-FFF2-40B4-BE49-F238E27FC236}">
                        <a16:creationId xmlns:a16="http://schemas.microsoft.com/office/drawing/2014/main" id="{19157986-93CA-4F81-ABC6-DD5265704931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7686625" y="4102661"/>
                    <a:ext cx="316152" cy="1973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6">
                <p14:nvContentPartPr>
                  <p14:cNvPr id="38" name="잉크 37">
                    <a:extLst>
                      <a:ext uri="{FF2B5EF4-FFF2-40B4-BE49-F238E27FC236}">
                        <a16:creationId xmlns:a16="http://schemas.microsoft.com/office/drawing/2014/main" id="{10CE561A-2232-4A78-9039-1413CCC671D1}"/>
                      </a:ext>
                    </a:extLst>
                  </p14:cNvPr>
                  <p14:cNvContentPartPr/>
                  <p14:nvPr/>
                </p14:nvContentPartPr>
                <p14:xfrm>
                  <a:off x="6367356" y="2343284"/>
                  <a:ext cx="626040" cy="59760"/>
                </p14:xfrm>
              </p:contentPart>
            </mc:Choice>
            <mc:Fallback>
              <p:pic>
                <p:nvPicPr>
                  <p:cNvPr id="38" name="잉크 37">
                    <a:extLst>
                      <a:ext uri="{FF2B5EF4-FFF2-40B4-BE49-F238E27FC236}">
                        <a16:creationId xmlns:a16="http://schemas.microsoft.com/office/drawing/2014/main" id="{10CE561A-2232-4A78-9039-1413CCC671D1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6354092" y="2330063"/>
                    <a:ext cx="652037" cy="856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39" name="잉크 38">
                    <a:extLst>
                      <a:ext uri="{FF2B5EF4-FFF2-40B4-BE49-F238E27FC236}">
                        <a16:creationId xmlns:a16="http://schemas.microsoft.com/office/drawing/2014/main" id="{1B0AFADF-4BBA-4EC9-9267-ECEC7D6CDA8C}"/>
                      </a:ext>
                    </a:extLst>
                  </p14:cNvPr>
                  <p14:cNvContentPartPr/>
                  <p14:nvPr/>
                </p14:nvContentPartPr>
                <p14:xfrm>
                  <a:off x="6735276" y="2190284"/>
                  <a:ext cx="297360" cy="516960"/>
                </p14:xfrm>
              </p:contentPart>
            </mc:Choice>
            <mc:Fallback>
              <p:pic>
                <p:nvPicPr>
                  <p:cNvPr id="39" name="잉크 38">
                    <a:extLst>
                      <a:ext uri="{FF2B5EF4-FFF2-40B4-BE49-F238E27FC236}">
                        <a16:creationId xmlns:a16="http://schemas.microsoft.com/office/drawing/2014/main" id="{1B0AFADF-4BBA-4EC9-9267-ECEC7D6CDA8C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6722555" y="2177015"/>
                    <a:ext cx="323333" cy="542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40" name="잉크 39">
                    <a:extLst>
                      <a:ext uri="{FF2B5EF4-FFF2-40B4-BE49-F238E27FC236}">
                        <a16:creationId xmlns:a16="http://schemas.microsoft.com/office/drawing/2014/main" id="{1BB1A668-CA21-4CC8-91E3-87D6E07A4F2D}"/>
                      </a:ext>
                    </a:extLst>
                  </p14:cNvPr>
                  <p14:cNvContentPartPr/>
                  <p14:nvPr/>
                </p14:nvContentPartPr>
                <p14:xfrm>
                  <a:off x="6374556" y="4034924"/>
                  <a:ext cx="583560" cy="87120"/>
                </p14:xfrm>
              </p:contentPart>
            </mc:Choice>
            <mc:Fallback>
              <p:pic>
                <p:nvPicPr>
                  <p:cNvPr id="40" name="잉크 39">
                    <a:extLst>
                      <a:ext uri="{FF2B5EF4-FFF2-40B4-BE49-F238E27FC236}">
                        <a16:creationId xmlns:a16="http://schemas.microsoft.com/office/drawing/2014/main" id="{1BB1A668-CA21-4CC8-91E3-87D6E07A4F2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6361293" y="4021724"/>
                    <a:ext cx="609555" cy="1129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41" name="잉크 40">
                    <a:extLst>
                      <a:ext uri="{FF2B5EF4-FFF2-40B4-BE49-F238E27FC236}">
                        <a16:creationId xmlns:a16="http://schemas.microsoft.com/office/drawing/2014/main" id="{5D3C873E-83C5-461A-87A9-B03E07617AC4}"/>
                      </a:ext>
                    </a:extLst>
                  </p14:cNvPr>
                  <p14:cNvContentPartPr/>
                  <p14:nvPr/>
                </p14:nvContentPartPr>
                <p14:xfrm>
                  <a:off x="6719076" y="3953204"/>
                  <a:ext cx="224280" cy="356040"/>
                </p14:xfrm>
              </p:contentPart>
            </mc:Choice>
            <mc:Fallback>
              <p:pic>
                <p:nvPicPr>
                  <p:cNvPr id="41" name="잉크 40">
                    <a:extLst>
                      <a:ext uri="{FF2B5EF4-FFF2-40B4-BE49-F238E27FC236}">
                        <a16:creationId xmlns:a16="http://schemas.microsoft.com/office/drawing/2014/main" id="{5D3C873E-83C5-461A-87A9-B03E07617AC4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706351" y="3939939"/>
                    <a:ext cx="250260" cy="382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F1126DE-D9F4-4BCD-9B49-D756D8892BFD}"/>
              </a:ext>
            </a:extLst>
          </p:cNvPr>
          <p:cNvGrpSpPr/>
          <p:nvPr/>
        </p:nvGrpSpPr>
        <p:grpSpPr>
          <a:xfrm>
            <a:off x="1237024" y="3802004"/>
            <a:ext cx="4911480" cy="2082960"/>
            <a:chOff x="1090476" y="4752764"/>
            <a:chExt cx="4911480" cy="208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ACCD834F-6A91-48AD-BB3D-5FAA8F376F19}"/>
                    </a:ext>
                  </a:extLst>
                </p14:cNvPr>
                <p14:cNvContentPartPr/>
                <p14:nvPr/>
              </p14:nvContentPartPr>
              <p14:xfrm>
                <a:off x="1090476" y="4938524"/>
                <a:ext cx="172080" cy="21564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ACCD834F-6A91-48AD-BB3D-5FAA8F376F1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81836" y="4929884"/>
                  <a:ext cx="189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1E871730-C72C-458E-B651-B19DF04BDEEA}"/>
                    </a:ext>
                  </a:extLst>
                </p14:cNvPr>
                <p14:cNvContentPartPr/>
                <p14:nvPr/>
              </p14:nvContentPartPr>
              <p14:xfrm>
                <a:off x="1252836" y="4924484"/>
                <a:ext cx="156240" cy="16596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1E871730-C72C-458E-B651-B19DF04BDEE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44196" y="4915844"/>
                  <a:ext cx="173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ECE97B6-B248-4502-9621-F6E2E0AE7865}"/>
                    </a:ext>
                  </a:extLst>
                </p14:cNvPr>
                <p14:cNvContentPartPr/>
                <p14:nvPr/>
              </p14:nvContentPartPr>
              <p14:xfrm>
                <a:off x="1474956" y="5045444"/>
                <a:ext cx="34200" cy="18036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ECE97B6-B248-4502-9621-F6E2E0AE786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66316" y="5036444"/>
                  <a:ext cx="51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13F56C0D-529D-4F10-914E-CDF695BEF334}"/>
                    </a:ext>
                  </a:extLst>
                </p14:cNvPr>
                <p14:cNvContentPartPr/>
                <p14:nvPr/>
              </p14:nvContentPartPr>
              <p14:xfrm>
                <a:off x="1109916" y="5884964"/>
                <a:ext cx="146520" cy="16452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13F56C0D-529D-4F10-914E-CDF695BEF33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00916" y="5875964"/>
                  <a:ext cx="164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64A46428-1B93-4381-AD89-40F45BD50DBC}"/>
                    </a:ext>
                  </a:extLst>
                </p14:cNvPr>
                <p14:cNvContentPartPr/>
                <p14:nvPr/>
              </p14:nvContentPartPr>
              <p14:xfrm>
                <a:off x="1245996" y="5841404"/>
                <a:ext cx="66960" cy="1864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64A46428-1B93-4381-AD89-40F45BD50DB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36996" y="5832764"/>
                  <a:ext cx="846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4E674C46-ABDF-4FCA-A47D-50371C737AC4}"/>
                    </a:ext>
                  </a:extLst>
                </p14:cNvPr>
                <p14:cNvContentPartPr/>
                <p14:nvPr/>
              </p14:nvContentPartPr>
              <p14:xfrm>
                <a:off x="1379916" y="5923484"/>
                <a:ext cx="165600" cy="9684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4E674C46-ABDF-4FCA-A47D-50371C737AC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70916" y="5914844"/>
                  <a:ext cx="183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91A27AA7-52E2-4A3F-919E-FA07D3BAE2F0}"/>
                    </a:ext>
                  </a:extLst>
                </p14:cNvPr>
                <p14:cNvContentPartPr/>
                <p14:nvPr/>
              </p14:nvContentPartPr>
              <p14:xfrm>
                <a:off x="1684116" y="5350004"/>
                <a:ext cx="280080" cy="1368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91A27AA7-52E2-4A3F-919E-FA07D3BAE2F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75116" y="5341004"/>
                  <a:ext cx="2977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8C85388C-A832-4B6D-8D06-AA4DC4B4950C}"/>
                    </a:ext>
                  </a:extLst>
                </p14:cNvPr>
                <p14:cNvContentPartPr/>
                <p14:nvPr/>
              </p14:nvContentPartPr>
              <p14:xfrm>
                <a:off x="1733796" y="5486084"/>
                <a:ext cx="275400" cy="3204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8C85388C-A832-4B6D-8D06-AA4DC4B4950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24796" y="5477084"/>
                  <a:ext cx="2930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5EF0075E-934F-40DF-8F99-50EB899F353E}"/>
                    </a:ext>
                  </a:extLst>
                </p14:cNvPr>
                <p14:cNvContentPartPr/>
                <p14:nvPr/>
              </p14:nvContentPartPr>
              <p14:xfrm>
                <a:off x="1818396" y="5256044"/>
                <a:ext cx="242640" cy="3852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5EF0075E-934F-40DF-8F99-50EB899F353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809396" y="5247044"/>
                  <a:ext cx="2602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2079A272-7144-4E18-84DF-3248EF039AC6}"/>
                    </a:ext>
                  </a:extLst>
                </p14:cNvPr>
                <p14:cNvContentPartPr/>
                <p14:nvPr/>
              </p14:nvContentPartPr>
              <p14:xfrm>
                <a:off x="2227716" y="4831244"/>
                <a:ext cx="59400" cy="132624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2079A272-7144-4E18-84DF-3248EF039AC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18716" y="4822604"/>
                  <a:ext cx="77040" cy="13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A2F5BDF1-D2D9-4933-AC5A-DBC788D3A361}"/>
                    </a:ext>
                  </a:extLst>
                </p14:cNvPr>
                <p14:cNvContentPartPr/>
                <p14:nvPr/>
              </p14:nvContentPartPr>
              <p14:xfrm>
                <a:off x="2232756" y="4752764"/>
                <a:ext cx="2429640" cy="148068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A2F5BDF1-D2D9-4933-AC5A-DBC788D3A36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23756" y="4743764"/>
                  <a:ext cx="2447280" cy="14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4D5B0E8C-BC20-43FC-94E0-E6324BA3A2BC}"/>
                    </a:ext>
                  </a:extLst>
                </p14:cNvPr>
                <p14:cNvContentPartPr/>
                <p14:nvPr/>
              </p14:nvContentPartPr>
              <p14:xfrm>
                <a:off x="3441276" y="4815764"/>
                <a:ext cx="50400" cy="138564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4D5B0E8C-BC20-43FC-94E0-E6324BA3A2B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32636" y="4807124"/>
                  <a:ext cx="68040" cy="14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ACE2ADFE-FAB0-42AD-8F1C-7FB9C7F36ACB}"/>
                    </a:ext>
                  </a:extLst>
                </p14:cNvPr>
                <p14:cNvContentPartPr/>
                <p14:nvPr/>
              </p14:nvContentPartPr>
              <p14:xfrm>
                <a:off x="3636396" y="4804964"/>
                <a:ext cx="205200" cy="42768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ACE2ADFE-FAB0-42AD-8F1C-7FB9C7F36A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27756" y="4796324"/>
                  <a:ext cx="22284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636FC122-7B98-48C6-A355-7F6273F6A674}"/>
                    </a:ext>
                  </a:extLst>
                </p14:cNvPr>
                <p14:cNvContentPartPr/>
                <p14:nvPr/>
              </p14:nvContentPartPr>
              <p14:xfrm>
                <a:off x="3713076" y="4886684"/>
                <a:ext cx="384480" cy="62064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636FC122-7B98-48C6-A355-7F6273F6A67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04436" y="4877684"/>
                  <a:ext cx="40212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6EBF1873-5FED-4425-9127-B28B052EA7F9}"/>
                    </a:ext>
                  </a:extLst>
                </p14:cNvPr>
                <p14:cNvContentPartPr/>
                <p14:nvPr/>
              </p14:nvContentPartPr>
              <p14:xfrm>
                <a:off x="3818556" y="4940684"/>
                <a:ext cx="487080" cy="81396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6EBF1873-5FED-4425-9127-B28B052EA7F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09556" y="4932044"/>
                  <a:ext cx="504720" cy="83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D62CA8E4-5ADF-4055-A3C6-CA4A96416E89}"/>
                    </a:ext>
                  </a:extLst>
                </p14:cNvPr>
                <p14:cNvContentPartPr/>
                <p14:nvPr/>
              </p14:nvContentPartPr>
              <p14:xfrm>
                <a:off x="3916476" y="4945724"/>
                <a:ext cx="657000" cy="97812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D62CA8E4-5ADF-4055-A3C6-CA4A96416E8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07476" y="4936724"/>
                  <a:ext cx="674640" cy="9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5AEC1127-BD62-4548-BD63-B735F746B9B3}"/>
                    </a:ext>
                  </a:extLst>
                </p14:cNvPr>
                <p14:cNvContentPartPr/>
                <p14:nvPr/>
              </p14:nvContentPartPr>
              <p14:xfrm>
                <a:off x="4026276" y="5330204"/>
                <a:ext cx="482760" cy="80532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5AEC1127-BD62-4548-BD63-B735F746B9B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17636" y="5321564"/>
                  <a:ext cx="500400" cy="82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C1BA6D3C-54BA-4912-84B1-4701A7EBC318}"/>
                    </a:ext>
                  </a:extLst>
                </p14:cNvPr>
                <p14:cNvContentPartPr/>
                <p14:nvPr/>
              </p14:nvContentPartPr>
              <p14:xfrm>
                <a:off x="4240476" y="5719724"/>
                <a:ext cx="240120" cy="34848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C1BA6D3C-54BA-4912-84B1-4701A7EBC31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31836" y="5710724"/>
                  <a:ext cx="2577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A681C0E5-5B0A-4522-9395-46161670D11C}"/>
                    </a:ext>
                  </a:extLst>
                </p14:cNvPr>
                <p14:cNvContentPartPr/>
                <p14:nvPr/>
              </p14:nvContentPartPr>
              <p14:xfrm>
                <a:off x="3911436" y="6256124"/>
                <a:ext cx="227160" cy="22572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A681C0E5-5B0A-4522-9395-46161670D11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02796" y="6247124"/>
                  <a:ext cx="2448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05895D5C-EFBB-4F46-B803-7174314DF101}"/>
                    </a:ext>
                  </a:extLst>
                </p14:cNvPr>
                <p14:cNvContentPartPr/>
                <p14:nvPr/>
              </p14:nvContentPartPr>
              <p14:xfrm>
                <a:off x="3818556" y="6570044"/>
                <a:ext cx="282240" cy="9900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05895D5C-EFBB-4F46-B803-7174314DF10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09556" y="6561044"/>
                  <a:ext cx="299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CDB7A10F-EE0D-4F53-BA75-1AEC008DA49E}"/>
                    </a:ext>
                  </a:extLst>
                </p14:cNvPr>
                <p14:cNvContentPartPr/>
                <p14:nvPr/>
              </p14:nvContentPartPr>
              <p14:xfrm>
                <a:off x="3846276" y="6595604"/>
                <a:ext cx="64080" cy="24012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CDB7A10F-EE0D-4F53-BA75-1AEC008DA49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37276" y="6586604"/>
                  <a:ext cx="817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E660A7F9-A59B-41BC-A7B5-8343660039A4}"/>
                    </a:ext>
                  </a:extLst>
                </p14:cNvPr>
                <p14:cNvContentPartPr/>
                <p14:nvPr/>
              </p14:nvContentPartPr>
              <p14:xfrm>
                <a:off x="3872196" y="6644564"/>
                <a:ext cx="183960" cy="12168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E660A7F9-A59B-41BC-A7B5-8343660039A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63556" y="6635564"/>
                  <a:ext cx="201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E4E9D892-C877-41D8-96D0-FA0D7F878970}"/>
                    </a:ext>
                  </a:extLst>
                </p14:cNvPr>
                <p14:cNvContentPartPr/>
                <p14:nvPr/>
              </p14:nvContentPartPr>
              <p14:xfrm>
                <a:off x="4133556" y="6608204"/>
                <a:ext cx="82440" cy="792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E4E9D892-C877-41D8-96D0-FA0D7F87897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24916" y="6599204"/>
                  <a:ext cx="1000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42D06171-B439-4F8D-B7A0-22E5702718A5}"/>
                    </a:ext>
                  </a:extLst>
                </p14:cNvPr>
                <p14:cNvContentPartPr/>
                <p14:nvPr/>
              </p14:nvContentPartPr>
              <p14:xfrm>
                <a:off x="4198716" y="6669764"/>
                <a:ext cx="37080" cy="12564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42D06171-B439-4F8D-B7A0-22E5702718A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190076" y="6660764"/>
                  <a:ext cx="54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6BB105FC-94CC-443A-B57B-83BF970EA4ED}"/>
                    </a:ext>
                  </a:extLst>
                </p14:cNvPr>
                <p14:cNvContentPartPr/>
                <p14:nvPr/>
              </p14:nvContentPartPr>
              <p14:xfrm>
                <a:off x="4300956" y="6601004"/>
                <a:ext cx="122400" cy="19728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6BB105FC-94CC-443A-B57B-83BF970EA4E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91956" y="6592004"/>
                  <a:ext cx="140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2684C99C-7A3E-4A00-B88B-773E9E801CFA}"/>
                    </a:ext>
                  </a:extLst>
                </p14:cNvPr>
                <p14:cNvContentPartPr/>
                <p14:nvPr/>
              </p14:nvContentPartPr>
              <p14:xfrm>
                <a:off x="4296276" y="6601004"/>
                <a:ext cx="231120" cy="16920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2684C99C-7A3E-4A00-B88B-773E9E801CF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87276" y="6592004"/>
                  <a:ext cx="2487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FFEE85B6-3376-49A7-BFCB-27569814BEA6}"/>
                    </a:ext>
                  </a:extLst>
                </p14:cNvPr>
                <p14:cNvContentPartPr/>
                <p14:nvPr/>
              </p14:nvContentPartPr>
              <p14:xfrm>
                <a:off x="4753116" y="5364764"/>
                <a:ext cx="279720" cy="4320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FFEE85B6-3376-49A7-BFCB-27569814BEA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44116" y="5355764"/>
                  <a:ext cx="2973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08752CCA-1628-4893-8C70-C9488FBD8FD8}"/>
                    </a:ext>
                  </a:extLst>
                </p14:cNvPr>
                <p14:cNvContentPartPr/>
                <p14:nvPr/>
              </p14:nvContentPartPr>
              <p14:xfrm>
                <a:off x="4779756" y="5458004"/>
                <a:ext cx="343800" cy="6444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08752CCA-1628-4893-8C70-C9488FBD8FD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70756" y="5449364"/>
                  <a:ext cx="361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104C1729-7CFC-4C7C-BD54-C43983DFE910}"/>
                    </a:ext>
                  </a:extLst>
                </p14:cNvPr>
                <p14:cNvContentPartPr/>
                <p14:nvPr/>
              </p14:nvContentPartPr>
              <p14:xfrm>
                <a:off x="4950396" y="5263244"/>
                <a:ext cx="240840" cy="47124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104C1729-7CFC-4C7C-BD54-C43983DFE91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41396" y="5254244"/>
                  <a:ext cx="25848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1E4279A8-59A2-4CC6-BBFA-762391BC0B38}"/>
                    </a:ext>
                  </a:extLst>
                </p14:cNvPr>
                <p14:cNvContentPartPr/>
                <p14:nvPr/>
              </p14:nvContentPartPr>
              <p14:xfrm>
                <a:off x="5419476" y="4778324"/>
                <a:ext cx="318960" cy="39348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1E4279A8-59A2-4CC6-BBFA-762391BC0B3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10476" y="4769684"/>
                  <a:ext cx="3366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AC2AF2EB-A218-411C-9D90-4D811B7D0315}"/>
                    </a:ext>
                  </a:extLst>
                </p14:cNvPr>
                <p14:cNvContentPartPr/>
                <p14:nvPr/>
              </p14:nvContentPartPr>
              <p14:xfrm>
                <a:off x="5861196" y="4948604"/>
                <a:ext cx="63360" cy="19476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AC2AF2EB-A218-411C-9D90-4D811B7D031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52556" y="4939604"/>
                  <a:ext cx="81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12025119-A101-4D8D-A2F2-8DA0F7BFD9DE}"/>
                    </a:ext>
                  </a:extLst>
                </p14:cNvPr>
                <p14:cNvContentPartPr/>
                <p14:nvPr/>
              </p14:nvContentPartPr>
              <p14:xfrm>
                <a:off x="5574636" y="5588684"/>
                <a:ext cx="217440" cy="37080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12025119-A101-4D8D-A2F2-8DA0F7BFD9D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65636" y="5579684"/>
                  <a:ext cx="2350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F4BB93D6-73F2-4026-85FB-5C5A2DA2612C}"/>
                    </a:ext>
                  </a:extLst>
                </p14:cNvPr>
                <p14:cNvContentPartPr/>
                <p14:nvPr/>
              </p14:nvContentPartPr>
              <p14:xfrm>
                <a:off x="5851836" y="5734484"/>
                <a:ext cx="150120" cy="14256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F4BB93D6-73F2-4026-85FB-5C5A2DA2612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42836" y="5725844"/>
                  <a:ext cx="1677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6DB58C70-DC05-48A7-A185-B6720319049E}"/>
                    </a:ext>
                  </a:extLst>
                </p14:cNvPr>
                <p14:cNvContentPartPr/>
                <p14:nvPr/>
              </p14:nvContentPartPr>
              <p14:xfrm>
                <a:off x="3268836" y="5548724"/>
                <a:ext cx="286920" cy="6012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6DB58C70-DC05-48A7-A185-B6720319049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59836" y="5540084"/>
                  <a:ext cx="304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FB801DC7-6123-405D-BC70-49C7B6B20520}"/>
                    </a:ext>
                  </a:extLst>
                </p14:cNvPr>
                <p14:cNvContentPartPr/>
                <p14:nvPr/>
              </p14:nvContentPartPr>
              <p14:xfrm>
                <a:off x="3519396" y="5451524"/>
                <a:ext cx="132120" cy="21708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FB801DC7-6123-405D-BC70-49C7B6B2052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510756" y="5442524"/>
                  <a:ext cx="14976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51F13FDC-A218-43A5-90F6-14AB4BEDB194}"/>
              </a:ext>
            </a:extLst>
          </p:cNvPr>
          <p:cNvGrpSpPr/>
          <p:nvPr/>
        </p:nvGrpSpPr>
        <p:grpSpPr>
          <a:xfrm>
            <a:off x="2531224" y="3151484"/>
            <a:ext cx="1188000" cy="997920"/>
            <a:chOff x="2384676" y="4102244"/>
            <a:chExt cx="1188000" cy="99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E5C280B6-1437-41C6-959C-7DDDA3B326AF}"/>
                    </a:ext>
                  </a:extLst>
                </p14:cNvPr>
                <p14:cNvContentPartPr/>
                <p14:nvPr/>
              </p14:nvContentPartPr>
              <p14:xfrm>
                <a:off x="2611116" y="4611284"/>
                <a:ext cx="88920" cy="44460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E5C280B6-1437-41C6-959C-7DDDA3B326A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02476" y="4602284"/>
                  <a:ext cx="10656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9053A585-64CF-46CF-9DAC-E480C5F6F9CB}"/>
                    </a:ext>
                  </a:extLst>
                </p14:cNvPr>
                <p14:cNvContentPartPr/>
                <p14:nvPr/>
              </p14:nvContentPartPr>
              <p14:xfrm>
                <a:off x="2525796" y="4955444"/>
                <a:ext cx="156960" cy="14472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9053A585-64CF-46CF-9DAC-E480C5F6F9C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517156" y="4946444"/>
                  <a:ext cx="174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4BA8AE5A-1C81-406B-81A3-339057739E04}"/>
                    </a:ext>
                  </a:extLst>
                </p14:cNvPr>
                <p14:cNvContentPartPr/>
                <p14:nvPr/>
              </p14:nvContentPartPr>
              <p14:xfrm>
                <a:off x="2384676" y="4338764"/>
                <a:ext cx="88920" cy="11700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4BA8AE5A-1C81-406B-81A3-339057739E0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76036" y="4330124"/>
                  <a:ext cx="106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E2E33627-F3BF-4D93-9ACA-E9975B75DE6D}"/>
                    </a:ext>
                  </a:extLst>
                </p14:cNvPr>
                <p14:cNvContentPartPr/>
                <p14:nvPr/>
              </p14:nvContentPartPr>
              <p14:xfrm>
                <a:off x="2513556" y="4250924"/>
                <a:ext cx="47880" cy="20916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E2E33627-F3BF-4D93-9ACA-E9975B75DE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504556" y="4241924"/>
                  <a:ext cx="655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6ECE5CBF-3FD8-4DCB-BC2D-662EE136F5C2}"/>
                    </a:ext>
                  </a:extLst>
                </p14:cNvPr>
                <p14:cNvContentPartPr/>
                <p14:nvPr/>
              </p14:nvContentPartPr>
              <p14:xfrm>
                <a:off x="2610036" y="4242284"/>
                <a:ext cx="12960" cy="12096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6ECE5CBF-3FD8-4DCB-BC2D-662EE136F5C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601036" y="4233644"/>
                  <a:ext cx="30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A87AC832-5F8B-4E54-BD0E-1C9612EEEE2A}"/>
                    </a:ext>
                  </a:extLst>
                </p14:cNvPr>
                <p14:cNvContentPartPr/>
                <p14:nvPr/>
              </p14:nvContentPartPr>
              <p14:xfrm>
                <a:off x="2644956" y="4160564"/>
                <a:ext cx="75960" cy="19116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A87AC832-5F8B-4E54-BD0E-1C9612EEEE2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636316" y="4151564"/>
                  <a:ext cx="936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91510A97-A4C1-49A6-9F46-3F7D36AD376B}"/>
                    </a:ext>
                  </a:extLst>
                </p14:cNvPr>
                <p14:cNvContentPartPr/>
                <p14:nvPr/>
              </p14:nvContentPartPr>
              <p14:xfrm>
                <a:off x="2632716" y="4356764"/>
                <a:ext cx="100440" cy="10764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91510A97-A4C1-49A6-9F46-3F7D36AD376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23716" y="4347764"/>
                  <a:ext cx="118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15AD6005-3771-4253-B1AE-CB0265563731}"/>
                    </a:ext>
                  </a:extLst>
                </p14:cNvPr>
                <p14:cNvContentPartPr/>
                <p14:nvPr/>
              </p14:nvContentPartPr>
              <p14:xfrm>
                <a:off x="2746476" y="4210964"/>
                <a:ext cx="27360" cy="12636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15AD6005-3771-4253-B1AE-CB026556373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37476" y="4202324"/>
                  <a:ext cx="45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2816F97E-48AD-47DF-A576-F9A0FFE9A254}"/>
                    </a:ext>
                  </a:extLst>
                </p14:cNvPr>
                <p14:cNvContentPartPr/>
                <p14:nvPr/>
              </p14:nvContentPartPr>
              <p14:xfrm>
                <a:off x="2737836" y="4177844"/>
                <a:ext cx="81000" cy="17028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2816F97E-48AD-47DF-A576-F9A0FFE9A25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728836" y="4169204"/>
                  <a:ext cx="98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F7F790F2-F652-406A-89E2-B84C4B7AFC92}"/>
                    </a:ext>
                  </a:extLst>
                </p14:cNvPr>
                <p14:cNvContentPartPr/>
                <p14:nvPr/>
              </p14:nvContentPartPr>
              <p14:xfrm>
                <a:off x="2758716" y="4313564"/>
                <a:ext cx="115920" cy="9504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F7F790F2-F652-406A-89E2-B84C4B7AFC9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50076" y="4304924"/>
                  <a:ext cx="133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8EC06C73-3481-4E8E-91E0-CEB2585BB336}"/>
                    </a:ext>
                  </a:extLst>
                </p14:cNvPr>
                <p14:cNvContentPartPr/>
                <p14:nvPr/>
              </p14:nvContentPartPr>
              <p14:xfrm>
                <a:off x="2817396" y="4383044"/>
                <a:ext cx="85680" cy="3600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8EC06C73-3481-4E8E-91E0-CEB2585BB33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08756" y="4374404"/>
                  <a:ext cx="1033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1AEF5269-9E59-4C2C-88D2-4ACB6954A1C1}"/>
                    </a:ext>
                  </a:extLst>
                </p14:cNvPr>
                <p14:cNvContentPartPr/>
                <p14:nvPr/>
              </p14:nvContentPartPr>
              <p14:xfrm>
                <a:off x="2859156" y="4162004"/>
                <a:ext cx="144000" cy="15264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1AEF5269-9E59-4C2C-88D2-4ACB6954A1C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850516" y="4153004"/>
                  <a:ext cx="161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3D401040-A8BF-495B-8AF1-005A6E1FAED8}"/>
                    </a:ext>
                  </a:extLst>
                </p14:cNvPr>
                <p14:cNvContentPartPr/>
                <p14:nvPr/>
              </p14:nvContentPartPr>
              <p14:xfrm>
                <a:off x="2924676" y="4309244"/>
                <a:ext cx="130680" cy="9144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3D401040-A8BF-495B-8AF1-005A6E1FAED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915676" y="4300244"/>
                  <a:ext cx="1483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81C71243-9352-4644-A68C-5AB3DBD3DC6A}"/>
                    </a:ext>
                  </a:extLst>
                </p14:cNvPr>
                <p14:cNvContentPartPr/>
                <p14:nvPr/>
              </p14:nvContentPartPr>
              <p14:xfrm>
                <a:off x="3049956" y="4127444"/>
                <a:ext cx="134280" cy="15840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81C71243-9352-4644-A68C-5AB3DBD3DC6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040956" y="4118804"/>
                  <a:ext cx="151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BDFD2E61-B1E0-46A3-A7E6-38077BC5FB07}"/>
                    </a:ext>
                  </a:extLst>
                </p14:cNvPr>
                <p14:cNvContentPartPr/>
                <p14:nvPr/>
              </p14:nvContentPartPr>
              <p14:xfrm>
                <a:off x="3213756" y="4122044"/>
                <a:ext cx="61560" cy="9504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BDFD2E61-B1E0-46A3-A7E6-38077BC5FB0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205116" y="4113404"/>
                  <a:ext cx="79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E22810C3-B1FA-43BA-9514-E74609B0B415}"/>
                    </a:ext>
                  </a:extLst>
                </p14:cNvPr>
                <p14:cNvContentPartPr/>
                <p14:nvPr/>
              </p14:nvContentPartPr>
              <p14:xfrm>
                <a:off x="3195756" y="4262444"/>
                <a:ext cx="103680" cy="10692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E22810C3-B1FA-43BA-9514-E74609B0B41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86756" y="4253804"/>
                  <a:ext cx="121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53D223AC-C6CE-4B3E-B203-AC850AC56C11}"/>
                    </a:ext>
                  </a:extLst>
                </p14:cNvPr>
                <p14:cNvContentPartPr/>
                <p14:nvPr/>
              </p14:nvContentPartPr>
              <p14:xfrm>
                <a:off x="3278556" y="4102244"/>
                <a:ext cx="44280" cy="11556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53D223AC-C6CE-4B3E-B203-AC850AC56C1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69916" y="4093244"/>
                  <a:ext cx="61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3A26CAA5-EA7B-40AA-B50B-0F8BCD5325FD}"/>
                    </a:ext>
                  </a:extLst>
                </p14:cNvPr>
                <p14:cNvContentPartPr/>
                <p14:nvPr/>
              </p14:nvContentPartPr>
              <p14:xfrm>
                <a:off x="3294396" y="4105124"/>
                <a:ext cx="104760" cy="7380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3A26CAA5-EA7B-40AA-B50B-0F8BCD5325F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85756" y="4096124"/>
                  <a:ext cx="122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2B63F14C-319B-4D32-ACC4-DC9FCBA367D8}"/>
                    </a:ext>
                  </a:extLst>
                </p14:cNvPr>
                <p14:cNvContentPartPr/>
                <p14:nvPr/>
              </p14:nvContentPartPr>
              <p14:xfrm>
                <a:off x="3309516" y="4137884"/>
                <a:ext cx="164160" cy="7920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2B63F14C-319B-4D32-ACC4-DC9FCBA367D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00516" y="4129244"/>
                  <a:ext cx="181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EC4AAD18-4BDF-4735-B520-E9B7BA361DEC}"/>
                    </a:ext>
                  </a:extLst>
                </p14:cNvPr>
                <p14:cNvContentPartPr/>
                <p14:nvPr/>
              </p14:nvContentPartPr>
              <p14:xfrm>
                <a:off x="3358116" y="4203764"/>
                <a:ext cx="214560" cy="10080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EC4AAD18-4BDF-4735-B520-E9B7BA361DE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49476" y="4195124"/>
                  <a:ext cx="232200" cy="11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3307802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Discriminator. </a:t>
            </a:r>
            <a:r>
              <a:rPr kumimoji="1" lang="ko-KR" altLang="en-US" sz="1400" dirty="0" err="1"/>
              <a:t>판별기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r>
              <a:rPr kumimoji="1" lang="ko-KR" altLang="en-US" sz="1400" dirty="0"/>
              <a:t>이미지가 진짜인지 가짜인지 판별한다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4756833" y="4535415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Generator. </a:t>
            </a:r>
            <a:r>
              <a:rPr kumimoji="1" lang="ko-KR" altLang="en-US" sz="1400" dirty="0" err="1"/>
              <a:t>생성기</a:t>
            </a:r>
            <a:r>
              <a:rPr kumimoji="1" lang="en-US" altLang="ko-KR" sz="1400" dirty="0"/>
              <a:t>.</a:t>
            </a:r>
          </a:p>
          <a:p>
            <a:r>
              <a:rPr kumimoji="1" lang="ko-KR" altLang="en-US" sz="1400" dirty="0"/>
              <a:t>노이즈에서 가짜 이미지를 생성한다</a:t>
            </a:r>
            <a:r>
              <a:rPr kumimoji="1" lang="en-US" altLang="ko-KR" sz="1400" dirty="0"/>
              <a:t>.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8E129A-EF57-4021-B086-F84296BAA965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3048000" y="3251200"/>
            <a:ext cx="1173124" cy="894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9F97B98-F606-4787-90C7-BC9C201E7DE2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3823855" y="4784436"/>
            <a:ext cx="932978" cy="125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FDA4AEF-2966-4307-94EB-9EAE7BE3EFB2}"/>
              </a:ext>
            </a:extLst>
          </p:cNvPr>
          <p:cNvGrpSpPr/>
          <p:nvPr/>
        </p:nvGrpSpPr>
        <p:grpSpPr>
          <a:xfrm>
            <a:off x="7800156" y="4485644"/>
            <a:ext cx="992160" cy="294480"/>
            <a:chOff x="7800156" y="4485644"/>
            <a:chExt cx="992160" cy="29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FF2195C-CB87-4EE8-A26C-FAD3FE550782}"/>
                    </a:ext>
                  </a:extLst>
                </p14:cNvPr>
                <p14:cNvContentPartPr/>
                <p14:nvPr/>
              </p14:nvContentPartPr>
              <p14:xfrm>
                <a:off x="7800156" y="4577444"/>
                <a:ext cx="101160" cy="1382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FF2195C-CB87-4EE8-A26C-FAD3FE55078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91516" y="4568804"/>
                  <a:ext cx="118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8F05588-F1EB-4D30-8E87-4467D7583D9D}"/>
                    </a:ext>
                  </a:extLst>
                </p14:cNvPr>
                <p14:cNvContentPartPr/>
                <p14:nvPr/>
              </p14:nvContentPartPr>
              <p14:xfrm>
                <a:off x="7942716" y="4507244"/>
                <a:ext cx="33120" cy="2469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8F05588-F1EB-4D30-8E87-4467D7583D9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34076" y="4498244"/>
                  <a:ext cx="507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779E858-0095-4F12-BB95-631B6528B486}"/>
                    </a:ext>
                  </a:extLst>
                </p14:cNvPr>
                <p14:cNvContentPartPr/>
                <p14:nvPr/>
              </p14:nvContentPartPr>
              <p14:xfrm>
                <a:off x="8021916" y="4548644"/>
                <a:ext cx="18360" cy="1198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779E858-0095-4F12-BB95-631B6528B48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12916" y="4539644"/>
                  <a:ext cx="36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A0AA74B-175A-4F20-8AD7-B64A04A83DE8}"/>
                    </a:ext>
                  </a:extLst>
                </p14:cNvPr>
                <p14:cNvContentPartPr/>
                <p14:nvPr/>
              </p14:nvContentPartPr>
              <p14:xfrm>
                <a:off x="8035596" y="4541444"/>
                <a:ext cx="83160" cy="1252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A0AA74B-175A-4F20-8AD7-B64A04A83DE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26596" y="4532804"/>
                  <a:ext cx="100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0784A089-65EE-48F9-8109-38FE8CF288B7}"/>
                    </a:ext>
                  </a:extLst>
                </p14:cNvPr>
                <p14:cNvContentPartPr/>
                <p14:nvPr/>
              </p14:nvContentPartPr>
              <p14:xfrm>
                <a:off x="7989156" y="4660964"/>
                <a:ext cx="137880" cy="860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0784A089-65EE-48F9-8109-38FE8CF288B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80516" y="4651964"/>
                  <a:ext cx="1555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6490C6F-0B7F-4F50-8FAE-021BB9899B8D}"/>
                    </a:ext>
                  </a:extLst>
                </p14:cNvPr>
                <p14:cNvContentPartPr/>
                <p14:nvPr/>
              </p14:nvContentPartPr>
              <p14:xfrm>
                <a:off x="8187876" y="4520924"/>
                <a:ext cx="70560" cy="1605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6490C6F-0B7F-4F50-8FAE-021BB9899B8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79236" y="4511924"/>
                  <a:ext cx="88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8B7779C-2CC8-4D16-AFF4-C47FA5233B23}"/>
                    </a:ext>
                  </a:extLst>
                </p14:cNvPr>
                <p14:cNvContentPartPr/>
                <p14:nvPr/>
              </p14:nvContentPartPr>
              <p14:xfrm>
                <a:off x="8193276" y="4543244"/>
                <a:ext cx="88560" cy="1191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8B7779C-2CC8-4D16-AFF4-C47FA5233B2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4636" y="4534604"/>
                  <a:ext cx="106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170A4DD-4344-4240-853C-504E30D86383}"/>
                    </a:ext>
                  </a:extLst>
                </p14:cNvPr>
                <p14:cNvContentPartPr/>
                <p14:nvPr/>
              </p14:nvContentPartPr>
              <p14:xfrm>
                <a:off x="8151876" y="4680764"/>
                <a:ext cx="117000" cy="878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170A4DD-4344-4240-853C-504E30D8638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43236" y="4672124"/>
                  <a:ext cx="134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82DFD31-9A99-4B65-9E55-97D374486B06}"/>
                    </a:ext>
                  </a:extLst>
                </p14:cNvPr>
                <p14:cNvContentPartPr/>
                <p14:nvPr/>
              </p14:nvContentPartPr>
              <p14:xfrm>
                <a:off x="8316756" y="4505084"/>
                <a:ext cx="143280" cy="1839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82DFD31-9A99-4B65-9E55-97D374486B0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08116" y="4496084"/>
                  <a:ext cx="160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FBB9A4A-9CAA-4C5E-A993-866FEEA1DF67}"/>
                    </a:ext>
                  </a:extLst>
                </p14:cNvPr>
                <p14:cNvContentPartPr/>
                <p14:nvPr/>
              </p14:nvContentPartPr>
              <p14:xfrm>
                <a:off x="8497116" y="4553324"/>
                <a:ext cx="70200" cy="846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FBB9A4A-9CAA-4C5E-A993-866FEEA1DF6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88116" y="4544324"/>
                  <a:ext cx="878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CFD3CA6-E739-43C4-A4F1-5A7864A387BB}"/>
                    </a:ext>
                  </a:extLst>
                </p14:cNvPr>
                <p14:cNvContentPartPr/>
                <p14:nvPr/>
              </p14:nvContentPartPr>
              <p14:xfrm>
                <a:off x="8478756" y="4686164"/>
                <a:ext cx="78120" cy="939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CFD3CA6-E739-43C4-A4F1-5A7864A387B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470116" y="4677524"/>
                  <a:ext cx="95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4D00C4D5-2870-425D-A195-529E838C5736}"/>
                    </a:ext>
                  </a:extLst>
                </p14:cNvPr>
                <p14:cNvContentPartPr/>
                <p14:nvPr/>
              </p14:nvContentPartPr>
              <p14:xfrm>
                <a:off x="8592876" y="4485644"/>
                <a:ext cx="104760" cy="12204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4D00C4D5-2870-425D-A195-529E838C573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584236" y="4477004"/>
                  <a:ext cx="122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F7FE21C-D45C-447B-A98E-EF2F4DB81A3E}"/>
                    </a:ext>
                  </a:extLst>
                </p14:cNvPr>
                <p14:cNvContentPartPr/>
                <p14:nvPr/>
              </p14:nvContentPartPr>
              <p14:xfrm>
                <a:off x="8556516" y="4584644"/>
                <a:ext cx="168840" cy="403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F7FE21C-D45C-447B-A98E-EF2F4DB81A3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47876" y="4575644"/>
                  <a:ext cx="1864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E3B7003-DC43-45FD-92EC-370605BDFD1E}"/>
                    </a:ext>
                  </a:extLst>
                </p14:cNvPr>
                <p14:cNvContentPartPr/>
                <p14:nvPr/>
              </p14:nvContentPartPr>
              <p14:xfrm>
                <a:off x="8580636" y="4662764"/>
                <a:ext cx="211680" cy="716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E3B7003-DC43-45FD-92EC-370605BDFD1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71996" y="4653764"/>
                  <a:ext cx="22932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8CC1FFE-8152-4355-A632-8DFB5BB7237D}"/>
              </a:ext>
            </a:extLst>
          </p:cNvPr>
          <p:cNvGrpSpPr/>
          <p:nvPr/>
        </p:nvGrpSpPr>
        <p:grpSpPr>
          <a:xfrm>
            <a:off x="7720596" y="4868684"/>
            <a:ext cx="1297800" cy="524160"/>
            <a:chOff x="7720596" y="4868684"/>
            <a:chExt cx="1297800" cy="52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5D2DBF1-D3E2-425D-BBC7-96571EF6CFBD}"/>
                    </a:ext>
                  </a:extLst>
                </p14:cNvPr>
                <p14:cNvContentPartPr/>
                <p14:nvPr/>
              </p14:nvContentPartPr>
              <p14:xfrm>
                <a:off x="7720596" y="4868684"/>
                <a:ext cx="474480" cy="2743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5D2DBF1-D3E2-425D-BBC7-96571EF6CFB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711596" y="4859684"/>
                  <a:ext cx="492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9C8FA613-FE92-47A1-94BB-144A775748B4}"/>
                    </a:ext>
                  </a:extLst>
                </p14:cNvPr>
                <p14:cNvContentPartPr/>
                <p14:nvPr/>
              </p14:nvContentPartPr>
              <p14:xfrm>
                <a:off x="8287236" y="4880204"/>
                <a:ext cx="164880" cy="2293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C8FA613-FE92-47A1-94BB-144A775748B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78236" y="4871564"/>
                  <a:ext cx="182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E7089FD-5668-4112-936E-CC2F6F9B65B6}"/>
                    </a:ext>
                  </a:extLst>
                </p14:cNvPr>
                <p14:cNvContentPartPr/>
                <p14:nvPr/>
              </p14:nvContentPartPr>
              <p14:xfrm>
                <a:off x="7793676" y="5221124"/>
                <a:ext cx="86760" cy="1569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E7089FD-5668-4112-936E-CC2F6F9B65B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84676" y="5212484"/>
                  <a:ext cx="1044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4F93185-BFDC-479B-ADCB-D8C01CF482B3}"/>
                    </a:ext>
                  </a:extLst>
                </p14:cNvPr>
                <p14:cNvContentPartPr/>
                <p14:nvPr/>
              </p14:nvContentPartPr>
              <p14:xfrm>
                <a:off x="7808796" y="5224724"/>
                <a:ext cx="229320" cy="1681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4F93185-BFDC-479B-ADCB-D8C01CF482B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99796" y="5215724"/>
                  <a:ext cx="246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51D7E821-A12B-4A39-B388-2C572AD53B16}"/>
                    </a:ext>
                  </a:extLst>
                </p14:cNvPr>
                <p14:cNvContentPartPr/>
                <p14:nvPr/>
              </p14:nvContentPartPr>
              <p14:xfrm>
                <a:off x="8060436" y="5229764"/>
                <a:ext cx="27360" cy="1119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51D7E821-A12B-4A39-B388-2C572AD53B1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051796" y="5221124"/>
                  <a:ext cx="45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B1773B4C-DE04-481C-BBF2-0853311874E9}"/>
                    </a:ext>
                  </a:extLst>
                </p14:cNvPr>
                <p14:cNvContentPartPr/>
                <p14:nvPr/>
              </p14:nvContentPartPr>
              <p14:xfrm>
                <a:off x="8088516" y="5221484"/>
                <a:ext cx="163800" cy="1281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B1773B4C-DE04-481C-BBF2-0853311874E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079516" y="5212844"/>
                  <a:ext cx="181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A08DF77-4B4A-488D-955F-0AA47BC30E3F}"/>
                    </a:ext>
                  </a:extLst>
                </p14:cNvPr>
                <p14:cNvContentPartPr/>
                <p14:nvPr/>
              </p14:nvContentPartPr>
              <p14:xfrm>
                <a:off x="8250516" y="5225444"/>
                <a:ext cx="123120" cy="1292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A08DF77-4B4A-488D-955F-0AA47BC30E3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41876" y="5216804"/>
                  <a:ext cx="1407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BB50D78-06CD-49F0-924B-F5367FAD9620}"/>
                    </a:ext>
                  </a:extLst>
                </p14:cNvPr>
                <p14:cNvContentPartPr/>
                <p14:nvPr/>
              </p14:nvContentPartPr>
              <p14:xfrm>
                <a:off x="8374356" y="5245964"/>
                <a:ext cx="147600" cy="1177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3BB50D78-06CD-49F0-924B-F5367FAD962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65716" y="5236964"/>
                  <a:ext cx="1652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5EFCF9D9-B95A-4352-BB89-65D947CB90BB}"/>
                    </a:ext>
                  </a:extLst>
                </p14:cNvPr>
                <p14:cNvContentPartPr/>
                <p14:nvPr/>
              </p14:nvContentPartPr>
              <p14:xfrm>
                <a:off x="8607636" y="5183324"/>
                <a:ext cx="234720" cy="11988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5EFCF9D9-B95A-4352-BB89-65D947CB90B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598996" y="5174684"/>
                  <a:ext cx="2523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AF1E77C-C8CD-48C6-9B49-384DB86E89D3}"/>
                    </a:ext>
                  </a:extLst>
                </p14:cNvPr>
                <p14:cNvContentPartPr/>
                <p14:nvPr/>
              </p14:nvContentPartPr>
              <p14:xfrm>
                <a:off x="8851356" y="5133284"/>
                <a:ext cx="86040" cy="7200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AF1E77C-C8CD-48C6-9B49-384DB86E89D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842356" y="5124644"/>
                  <a:ext cx="103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06671367-E0AD-4F2A-8025-6C48197B79FC}"/>
                    </a:ext>
                  </a:extLst>
                </p14:cNvPr>
                <p14:cNvContentPartPr/>
                <p14:nvPr/>
              </p14:nvContentPartPr>
              <p14:xfrm>
                <a:off x="8864676" y="5238404"/>
                <a:ext cx="120960" cy="6444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06671367-E0AD-4F2A-8025-6C48197B79F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855676" y="5229764"/>
                  <a:ext cx="1386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8BD9CF72-AC46-4D57-A1CE-C60E5BA0932C}"/>
                    </a:ext>
                  </a:extLst>
                </p14:cNvPr>
                <p14:cNvContentPartPr/>
                <p14:nvPr/>
              </p14:nvContentPartPr>
              <p14:xfrm>
                <a:off x="9011196" y="5249924"/>
                <a:ext cx="7200" cy="266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8BD9CF72-AC46-4D57-A1CE-C60E5BA0932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002196" y="5240924"/>
                  <a:ext cx="24840" cy="4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Generative Adversarial Networks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69312" y="302893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47464" y="29345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41991" y="317892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80735" y="292261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15386" y="316694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00099" y="3035282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21586" y="31669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11522" y="2934586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46173" y="31669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80735" y="420334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100099" y="431601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21586" y="444768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48998" y="421724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46173" y="444768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모서리가 둥근 사각형 설명선[R] 23"/>
          <p:cNvSpPr/>
          <p:nvPr/>
        </p:nvSpPr>
        <p:spPr>
          <a:xfrm>
            <a:off x="393405" y="4316017"/>
            <a:ext cx="1127053" cy="681285"/>
          </a:xfrm>
          <a:prstGeom prst="wedgeRoundRectCallout">
            <a:avLst>
              <a:gd name="adj1" fmla="val -17940"/>
              <a:gd name="adj2" fmla="val -16016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노이즈</a:t>
            </a:r>
          </a:p>
        </p:txBody>
      </p:sp>
      <p:sp>
        <p:nvSpPr>
          <p:cNvPr id="25" name="모서리가 둥근 사각형 설명선[R] 24"/>
          <p:cNvSpPr/>
          <p:nvPr/>
        </p:nvSpPr>
        <p:spPr>
          <a:xfrm>
            <a:off x="4107719" y="5498389"/>
            <a:ext cx="1127053" cy="681285"/>
          </a:xfrm>
          <a:prstGeom prst="wedgeRoundRectCallout">
            <a:avLst>
              <a:gd name="adj1" fmla="val -45298"/>
              <a:gd name="adj2" fmla="val -15860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진짜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6" name="모서리가 둥근 사각형 설명선[R] 25"/>
          <p:cNvSpPr/>
          <p:nvPr/>
        </p:nvSpPr>
        <p:spPr>
          <a:xfrm>
            <a:off x="4536572" y="1603520"/>
            <a:ext cx="1127053" cy="681285"/>
          </a:xfrm>
          <a:prstGeom prst="wedgeRoundRectCallout">
            <a:avLst>
              <a:gd name="adj1" fmla="val -78317"/>
              <a:gd name="adj2" fmla="val 13947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가짜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7" name="모서리가 둥근 사각형 설명선[R] 26"/>
          <p:cNvSpPr/>
          <p:nvPr/>
        </p:nvSpPr>
        <p:spPr>
          <a:xfrm>
            <a:off x="7045673" y="1572380"/>
            <a:ext cx="1311518" cy="681285"/>
          </a:xfrm>
          <a:prstGeom prst="wedgeRoundRectCallout">
            <a:avLst>
              <a:gd name="adj1" fmla="val 35834"/>
              <a:gd name="adj2" fmla="val 15508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>
                <a:solidFill>
                  <a:schemeClr val="tx1"/>
                </a:solidFill>
              </a:rPr>
              <a:t>가짜이미지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>
                <a:solidFill>
                  <a:schemeClr val="tx1"/>
                </a:solidFill>
              </a:rPr>
              <a:t>에 대한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>
                <a:solidFill>
                  <a:schemeClr val="tx1"/>
                </a:solidFill>
              </a:rPr>
              <a:t>판별값</a:t>
            </a:r>
          </a:p>
        </p:txBody>
      </p:sp>
      <p:sp>
        <p:nvSpPr>
          <p:cNvPr id="28" name="모서리가 둥근 사각형 설명선[R] 27"/>
          <p:cNvSpPr/>
          <p:nvPr/>
        </p:nvSpPr>
        <p:spPr>
          <a:xfrm>
            <a:off x="6774591" y="5499908"/>
            <a:ext cx="1311518" cy="681285"/>
          </a:xfrm>
          <a:prstGeom prst="wedgeRoundRectCallout">
            <a:avLst>
              <a:gd name="adj1" fmla="val 44752"/>
              <a:gd name="adj2" fmla="val -16172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>
                <a:solidFill>
                  <a:schemeClr val="tx1"/>
                </a:solidFill>
              </a:rPr>
              <a:t>진짜이미지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>
                <a:solidFill>
                  <a:schemeClr val="tx1"/>
                </a:solidFill>
              </a:rPr>
              <a:t>에 대한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>
                <a:solidFill>
                  <a:schemeClr val="tx1"/>
                </a:solidFill>
              </a:rPr>
              <a:t>판별값</a:t>
            </a:r>
          </a:p>
        </p:txBody>
      </p:sp>
    </p:spTree>
    <p:extLst>
      <p:ext uri="{BB962C8B-B14F-4D97-AF65-F5344CB8AC3E}">
        <p14:creationId xmlns:p14="http://schemas.microsoft.com/office/powerpoint/2010/main" val="62320480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판별기</a:t>
            </a:r>
            <a:r>
              <a:rPr kumimoji="1" lang="en-US" altLang="ko-KR" dirty="0"/>
              <a:t>(discriminator)</a:t>
            </a:r>
            <a:r>
              <a:rPr kumimoji="1" lang="ko-KR" altLang="en-US" dirty="0"/>
              <a:t>의 목적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>
                <a:solidFill>
                  <a:schemeClr val="tx1"/>
                </a:solidFill>
              </a:rPr>
              <a:t>(X)</a:t>
            </a:r>
            <a:r>
              <a:rPr kumimoji="1" lang="ko-KR" altLang="en-US" dirty="0">
                <a:solidFill>
                  <a:schemeClr val="tx1"/>
                </a:solidFill>
              </a:rPr>
              <a:t>에 대한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결과</a:t>
            </a:r>
            <a:r>
              <a:rPr kumimoji="1" lang="en-US" altLang="ko-KR" dirty="0">
                <a:solidFill>
                  <a:schemeClr val="tx1"/>
                </a:solidFill>
              </a:rPr>
              <a:t>(D_real)</a:t>
            </a:r>
            <a:r>
              <a:rPr kumimoji="1" lang="ko-KR" altLang="en-US" dirty="0">
                <a:solidFill>
                  <a:schemeClr val="tx1"/>
                </a:solidFill>
              </a:rPr>
              <a:t>은 </a:t>
            </a:r>
            <a:r>
              <a:rPr kumimoji="1" lang="en-US" altLang="ko-KR" dirty="0">
                <a:solidFill>
                  <a:schemeClr val="tx1"/>
                </a:solidFill>
              </a:rPr>
              <a:t>1(</a:t>
            </a:r>
            <a:r>
              <a:rPr kumimoji="1" lang="ko-KR" altLang="en-US" dirty="0">
                <a:solidFill>
                  <a:schemeClr val="tx1"/>
                </a:solidFill>
              </a:rPr>
              <a:t>진짜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G)</a:t>
            </a:r>
            <a:r>
              <a:rPr kumimoji="1" lang="ko-KR" altLang="en-US" dirty="0">
                <a:solidFill>
                  <a:schemeClr val="tx1"/>
                </a:solidFill>
              </a:rPr>
              <a:t>에 대한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결과</a:t>
            </a:r>
            <a:r>
              <a:rPr kumimoji="1" lang="en-US" altLang="ko-KR" dirty="0">
                <a:solidFill>
                  <a:schemeClr val="tx1"/>
                </a:solidFill>
              </a:rPr>
              <a:t>(D_gene)</a:t>
            </a:r>
            <a:r>
              <a:rPr kumimoji="1" lang="ko-KR" altLang="en-US" dirty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0(</a:t>
            </a:r>
            <a:r>
              <a:rPr kumimoji="1" lang="ko-KR" altLang="en-US" dirty="0">
                <a:solidFill>
                  <a:schemeClr val="tx1"/>
                </a:solidFill>
              </a:rPr>
              <a:t>가짜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411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판별기</a:t>
            </a:r>
            <a:r>
              <a:rPr kumimoji="1" lang="en-US" altLang="ko-KR" dirty="0"/>
              <a:t>(discriminator)</a:t>
            </a:r>
            <a:r>
              <a:rPr kumimoji="1" lang="ko-KR" altLang="en-US" dirty="0"/>
              <a:t>의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>
                <a:solidFill>
                  <a:schemeClr val="tx1"/>
                </a:solidFill>
              </a:rPr>
              <a:t>(X)</a:t>
            </a:r>
            <a:r>
              <a:rPr kumimoji="1" lang="ko-KR" altLang="en-US" dirty="0">
                <a:solidFill>
                  <a:schemeClr val="tx1"/>
                </a:solidFill>
              </a:rPr>
              <a:t>에 대한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결과</a:t>
            </a:r>
            <a:r>
              <a:rPr kumimoji="1" lang="en-US" altLang="ko-KR" dirty="0">
                <a:solidFill>
                  <a:schemeClr val="tx1"/>
                </a:solidFill>
              </a:rPr>
              <a:t>(D_real)</a:t>
            </a:r>
            <a:r>
              <a:rPr kumimoji="1" lang="ko-KR" altLang="en-US" dirty="0">
                <a:solidFill>
                  <a:schemeClr val="tx1"/>
                </a:solidFill>
              </a:rPr>
              <a:t>은 </a:t>
            </a:r>
            <a:r>
              <a:rPr kumimoji="1" lang="en-US" altLang="ko-KR" dirty="0">
                <a:solidFill>
                  <a:schemeClr val="tx1"/>
                </a:solidFill>
              </a:rPr>
              <a:t>1(</a:t>
            </a:r>
            <a:r>
              <a:rPr kumimoji="1" lang="ko-KR" altLang="en-US" dirty="0">
                <a:solidFill>
                  <a:schemeClr val="tx1"/>
                </a:solidFill>
              </a:rPr>
              <a:t>진짜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G)</a:t>
            </a:r>
            <a:r>
              <a:rPr kumimoji="1" lang="ko-KR" altLang="en-US" dirty="0">
                <a:solidFill>
                  <a:schemeClr val="tx1"/>
                </a:solidFill>
              </a:rPr>
              <a:t>에 대한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결과</a:t>
            </a:r>
            <a:r>
              <a:rPr kumimoji="1" lang="en-US" altLang="ko-KR" dirty="0">
                <a:solidFill>
                  <a:schemeClr val="tx1"/>
                </a:solidFill>
              </a:rPr>
              <a:t>(D_gene)</a:t>
            </a:r>
            <a:r>
              <a:rPr kumimoji="1" lang="ko-KR" altLang="en-US" dirty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0(</a:t>
            </a:r>
            <a:r>
              <a:rPr kumimoji="1" lang="ko-KR" altLang="en-US" dirty="0">
                <a:solidFill>
                  <a:schemeClr val="tx1"/>
                </a:solidFill>
              </a:rPr>
              <a:t>가짜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1187660" y="4685729"/>
            <a:ext cx="7102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D_real</a:t>
            </a:r>
            <a:r>
              <a:rPr kumimoji="1" lang="ko-KR" altLang="en-US" sz="2400" dirty="0"/>
              <a:t>은 </a:t>
            </a:r>
            <a:r>
              <a:rPr kumimoji="1" lang="en-US" altLang="ko-KR" sz="2400" dirty="0"/>
              <a:t>1</a:t>
            </a:r>
            <a:r>
              <a:rPr kumimoji="1" lang="ko-KR" altLang="en-US" sz="2400" dirty="0"/>
              <a:t>이면 좋은 거고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D_gene</a:t>
            </a:r>
            <a:r>
              <a:rPr kumimoji="1" lang="ko-KR" altLang="en-US" sz="2400" dirty="0"/>
              <a:t>은 </a:t>
            </a:r>
            <a:r>
              <a:rPr kumimoji="1" lang="en-US" altLang="ko-KR" sz="2400" dirty="0"/>
              <a:t>0</a:t>
            </a:r>
            <a:r>
              <a:rPr kumimoji="1" lang="ko-KR" altLang="en-US" sz="2400" dirty="0"/>
              <a:t>이면 좋은 거고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loss_D = log(D_real) + log(1-D_gene) 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973573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목적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G)</a:t>
            </a:r>
            <a:r>
              <a:rPr kumimoji="1" lang="ko-KR" altLang="en-US" dirty="0">
                <a:solidFill>
                  <a:schemeClr val="tx1"/>
                </a:solidFill>
              </a:rPr>
              <a:t>에 대한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결과</a:t>
            </a:r>
            <a:r>
              <a:rPr kumimoji="1" lang="en-US" altLang="ko-KR" dirty="0">
                <a:solidFill>
                  <a:schemeClr val="tx1"/>
                </a:solidFill>
              </a:rPr>
              <a:t>(D_gene)</a:t>
            </a:r>
            <a:r>
              <a:rPr kumimoji="1" lang="ko-KR" altLang="en-US" dirty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1(</a:t>
            </a:r>
            <a:r>
              <a:rPr kumimoji="1" lang="ko-KR" altLang="en-US" dirty="0">
                <a:solidFill>
                  <a:schemeClr val="tx1"/>
                </a:solidFill>
              </a:rPr>
              <a:t>진짜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16681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58679" y="5017664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D_gene</a:t>
            </a:r>
            <a:r>
              <a:rPr kumimoji="1" lang="ko-KR" altLang="en-US" sz="2400" dirty="0"/>
              <a:t>이 </a:t>
            </a:r>
            <a:r>
              <a:rPr kumimoji="1" lang="en-US" altLang="ko-KR" sz="2400" dirty="0"/>
              <a:t>1</a:t>
            </a:r>
            <a:r>
              <a:rPr kumimoji="1" lang="ko-KR" altLang="en-US" sz="2400" dirty="0"/>
              <a:t>이면 좋은 거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loss_G = log(D_gene)</a:t>
            </a:r>
            <a:endParaRPr kumimoji="1" lang="ko-KR" altLang="en-US" sz="2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G)</a:t>
            </a:r>
            <a:r>
              <a:rPr kumimoji="1" lang="ko-KR" altLang="en-US" dirty="0">
                <a:solidFill>
                  <a:schemeClr val="tx1"/>
                </a:solidFill>
              </a:rPr>
              <a:t>에 대한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결과</a:t>
            </a:r>
            <a:r>
              <a:rPr kumimoji="1" lang="en-US" altLang="ko-KR" dirty="0">
                <a:solidFill>
                  <a:schemeClr val="tx1"/>
                </a:solidFill>
              </a:rPr>
              <a:t>(D_gene)</a:t>
            </a:r>
            <a:r>
              <a:rPr kumimoji="1" lang="ko-KR" altLang="en-US" dirty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1(</a:t>
            </a:r>
            <a:r>
              <a:rPr kumimoji="1" lang="ko-KR" altLang="en-US" dirty="0">
                <a:solidFill>
                  <a:schemeClr val="tx1"/>
                </a:solidFill>
              </a:rPr>
              <a:t>진짜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6968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loss_G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loss_D</a:t>
            </a:r>
            <a:r>
              <a:rPr kumimoji="1" lang="ko-KR" altLang="en-US" dirty="0"/>
              <a:t>를 교대로 학습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개별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3160809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06646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331080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054484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32988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3167156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329882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0664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329882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3840333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395300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08467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385423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08467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텍스트 상자 18"/>
          <p:cNvSpPr txBox="1"/>
          <p:nvPr/>
        </p:nvSpPr>
        <p:spPr>
          <a:xfrm>
            <a:off x="1882640" y="4961649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loss_D = log(D_real) + log(1-D_gene) </a:t>
            </a:r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loss_G = log(D_gene)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생성기는 판별기가 구별못하는 가짜 이미지를 생성한다</a:t>
            </a:r>
            <a:r>
              <a:rPr kumimoji="1" lang="en-US" altLang="ko-KR" dirty="0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학습이 완료되면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진짜 이미지는 구하기 쉽다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/>
              <a:t>판별기를 학습시키기 위한 가짜 이미지를 따로 준비하지 않았다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/>
              <a:t>의 의미 </a:t>
            </a:r>
            <a:r>
              <a:rPr kumimoji="1" lang="en-US" altLang="ko-KR" dirty="0"/>
              <a:t>–</a:t>
            </a:r>
            <a:r>
              <a:rPr kumimoji="1" lang="ko-KR" altLang="en-US"/>
              <a:t> 레이블링 데이타 없이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생성기의 목적은 판별기가 구별하지 못하게 하는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/>
              <a:t>판별기 없이는 생성기도 학습하지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/>
              <a:t>생성기의 출력을 판별기의 입력으로 사용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/>
              <a:t>의 의미 </a:t>
            </a:r>
            <a:r>
              <a:rPr kumimoji="1" lang="en-US" altLang="ko-KR" dirty="0"/>
              <a:t>-</a:t>
            </a:r>
            <a:r>
              <a:rPr kumimoji="1" lang="ko-KR" altLang="en-US"/>
              <a:t> 생성기 학습을 위한 판별기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의미에 맞는 비용함수를 정의해서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/>
              <a:t>그러고 나면 </a:t>
            </a:r>
            <a:r>
              <a:rPr kumimoji="1" lang="en-US" altLang="ko-KR" dirty="0"/>
              <a:t>DNN</a:t>
            </a:r>
            <a:r>
              <a:rPr kumimoji="1" lang="ko-KR" altLang="en-US"/>
              <a:t>은 해당 비용함수를 최소화하도록 학습된다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/>
              <a:t>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1658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D_gene</a:t>
            </a:r>
            <a:r>
              <a:rPr kumimoji="1" lang="ko-KR" altLang="en-US" sz="1600" dirty="0"/>
              <a:t>이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이면 좋은 거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loss_G = log(D_gene)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658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D_real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이면 좋은 거고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D_gene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0</a:t>
            </a:r>
            <a:r>
              <a:rPr kumimoji="1" lang="ko-KR" altLang="en-US" sz="1600" dirty="0"/>
              <a:t>이면 좋은 거고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loss_D = log(D_real) + log(1-D_gene) 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이미지는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임의의 이미지 대부분은 의미 없는 이미지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자연스런 숫자처럼 보이는 이미지는 </a:t>
            </a:r>
            <a:r>
              <a:rPr kumimoji="1" lang="en-US" altLang="ko-KR" dirty="0"/>
              <a:t>784</a:t>
            </a:r>
            <a:r>
              <a:rPr kumimoji="1" lang="ko-KR" altLang="en-US" dirty="0"/>
              <a:t>차원 공간에서 극히 일부분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입력으로 사용된 </a:t>
            </a:r>
            <a:r>
              <a:rPr kumimoji="1" lang="en-US" altLang="ko-KR" dirty="0"/>
              <a:t>128</a:t>
            </a:r>
            <a:r>
              <a:rPr kumimoji="1" lang="ko-KR" altLang="en-US" dirty="0"/>
              <a:t>차원은 그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극히 일부분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에 매핑된다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128</a:t>
            </a:r>
            <a:r>
              <a:rPr kumimoji="1" lang="ko-KR" altLang="en-US" dirty="0"/>
              <a:t>차원의 대부분은 자연스런 숫자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이런 입력 공간을 잠재 공간</a:t>
            </a:r>
            <a:r>
              <a:rPr kumimoji="1" lang="en-US" altLang="ko-KR" dirty="0"/>
              <a:t>(Latent Space)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 입력으로 사용한 노이즈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944110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공간의 다른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?</a:t>
            </a:r>
            <a:endParaRPr kumimoji="1" lang="ko-KR" altLang="en-US" sz="60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/>
              <a:t>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잠재 공간 상의 중간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7DB76E-1D8F-41E9-8EC1-543A444185CD}"/>
              </a:ext>
            </a:extLst>
          </p:cNvPr>
          <p:cNvSpPr txBox="1"/>
          <p:nvPr/>
        </p:nvSpPr>
        <p:spPr>
          <a:xfrm>
            <a:off x="3050392" y="2050473"/>
            <a:ext cx="546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중간 이미지들도 모두 </a:t>
            </a:r>
            <a:r>
              <a:rPr lang="en-US" altLang="ko-KR" b="1" dirty="0">
                <a:solidFill>
                  <a:srgbClr val="FF0000"/>
                </a:solidFill>
              </a:rPr>
              <a:t>‘</a:t>
            </a:r>
            <a:r>
              <a:rPr lang="ko-KR" altLang="en-US" b="1" dirty="0">
                <a:solidFill>
                  <a:srgbClr val="FF0000"/>
                </a:solidFill>
              </a:rPr>
              <a:t>의자</a:t>
            </a:r>
            <a:r>
              <a:rPr lang="en-US" altLang="ko-KR" b="1" dirty="0">
                <a:solidFill>
                  <a:srgbClr val="FF0000"/>
                </a:solidFill>
              </a:rPr>
              <a:t>’</a:t>
            </a:r>
            <a:r>
              <a:rPr lang="ko-KR" altLang="en-US" b="1" dirty="0">
                <a:solidFill>
                  <a:srgbClr val="FF0000"/>
                </a:solidFill>
              </a:rPr>
              <a:t>의 조건을 만족하고 있음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중간점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 내에서 대상을 탐지</a:t>
            </a:r>
            <a:r>
              <a:rPr kumimoji="1" lang="en-US" altLang="ko-KR"/>
              <a:t>(detection)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그 대상을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영상 인식</a:t>
            </a:r>
            <a:r>
              <a:rPr kumimoji="1" lang="en-US" altLang="ko-KR"/>
              <a:t>(recognition)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</a:t>
            </a:r>
            <a:r>
              <a:rPr kumimoji="1" lang="en-US" altLang="ko-KR"/>
              <a:t>(image recognition)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탐지</a:t>
            </a:r>
            <a:r>
              <a:rPr kumimoji="1" lang="en-US" altLang="ko-KR"/>
              <a:t>(detection)</a:t>
            </a:r>
            <a:r>
              <a:rPr kumimoji="1" lang="ko-KR" altLang="en-US"/>
              <a:t>된 결과를 박스로 표시한다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위치를 나타낸다고 해서 </a:t>
            </a:r>
            <a:r>
              <a:rPr kumimoji="1" lang="en-US" altLang="ko-KR"/>
              <a:t>localization</a:t>
            </a:r>
            <a:r>
              <a:rPr kumimoji="1" lang="ko-KR" altLang="en-US"/>
              <a:t>이라고도 부른다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박스내의 영상을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</a:t>
            </a:r>
            <a:r>
              <a:rPr kumimoji="1" lang="en-US" altLang="ko-KR"/>
              <a:t>(detection)</a:t>
            </a:r>
            <a:r>
              <a:rPr kumimoji="1" lang="ko-KR" altLang="en-US"/>
              <a:t>와 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https://www.commonlounge.com/discussion/c9975025c9ff473c8f9ed2c4b1c3ea6a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작업</a:t>
            </a:r>
            <a:r>
              <a:rPr kumimoji="1" lang="en-US" altLang="ko-KR"/>
              <a:t>(</a:t>
            </a:r>
            <a:r>
              <a:rPr kumimoji="1" lang="ko-KR" altLang="en-US"/>
              <a:t>탐지</a:t>
            </a:r>
            <a:r>
              <a:rPr kumimoji="1" lang="en-US" altLang="ko-KR"/>
              <a:t>,</a:t>
            </a:r>
            <a:r>
              <a:rPr kumimoji="1" lang="ko-KR" altLang="en-US"/>
              <a:t> 분류</a:t>
            </a:r>
            <a:r>
              <a:rPr kumimoji="1" lang="en-US" altLang="ko-KR"/>
              <a:t>)</a:t>
            </a:r>
            <a:r>
              <a:rPr kumimoji="1" lang="ko-KR" altLang="en-US"/>
              <a:t>이 동시에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이로 인해 속도가 느리거나 혹은 정확도가 떨어진다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그리고 </a:t>
            </a:r>
            <a:r>
              <a:rPr kumimoji="1" lang="en-US" altLang="ko-KR"/>
              <a:t>20</a:t>
            </a:r>
            <a:r>
              <a:rPr kumimoji="1" lang="ko-KR" altLang="en-US"/>
              <a:t>개 정도의 소수 클래스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 </a:t>
            </a:r>
            <a:r>
              <a:rPr kumimoji="1" lang="en-US" altLang="ko-KR"/>
              <a:t>:</a:t>
            </a:r>
            <a:r>
              <a:rPr kumimoji="1" lang="ko-KR" altLang="en-US"/>
              <a:t> 영상 전체에 대한 분류</a:t>
            </a:r>
            <a:endParaRPr kumimoji="1" lang="en-US" altLang="ko-KR"/>
          </a:p>
          <a:p>
            <a:r>
              <a:rPr kumimoji="1" lang="ko-KR" altLang="en-US"/>
              <a:t>위치 탐지 </a:t>
            </a:r>
            <a:r>
              <a:rPr kumimoji="1" lang="en-US" altLang="ko-KR"/>
              <a:t>:</a:t>
            </a:r>
            <a:r>
              <a:rPr kumimoji="1" lang="ko-KR" altLang="en-US"/>
              <a:t> 영상내에서 대상의 위치 탐지</a:t>
            </a:r>
            <a:endParaRPr kumimoji="1" lang="en-US" altLang="ko-KR"/>
          </a:p>
          <a:p>
            <a:r>
              <a:rPr kumimoji="1" lang="ko-KR" altLang="en-US"/>
              <a:t>영상 인식 </a:t>
            </a:r>
            <a:r>
              <a:rPr kumimoji="1" lang="en-US" altLang="ko-KR"/>
              <a:t>:</a:t>
            </a:r>
            <a:r>
              <a:rPr kumimoji="1" lang="ko-KR" altLang="en-US"/>
              <a:t> 위치탐지와 대상의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크게 두 종류로 나뉜다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그 영역을 분류하는 모델들</a:t>
            </a:r>
            <a:endParaRPr kumimoji="1" lang="en-US" altLang="ko-KR"/>
          </a:p>
          <a:p>
            <a:pPr lvl="1"/>
            <a:r>
              <a:rPr kumimoji="1" lang="en-US" altLang="ko-KR"/>
              <a:t>RCNN, Fast RCNN, Faster RCNN, Mask RCNN)</a:t>
            </a:r>
          </a:p>
          <a:p>
            <a:r>
              <a:rPr kumimoji="1" lang="ko-KR" altLang="en-US"/>
              <a:t>영역 찾기와 분류를 동시에 하는 모델들</a:t>
            </a:r>
            <a:endParaRPr kumimoji="1" lang="en-US" altLang="ko-KR"/>
          </a:p>
          <a:p>
            <a:pPr lvl="1"/>
            <a:r>
              <a:rPr kumimoji="1" lang="en-US" altLang="ko-KR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4278609"/>
            <a:ext cx="6172200" cy="17272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8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https://medium.com/@nikasa1889/the-modern-history-of-object-recognition-infographic-aea18517c318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*-RCNN </a:t>
            </a:r>
            <a:r>
              <a:rPr kumimoji="1" lang="ko-KR" altLang="en-US"/>
              <a:t>방법들</a:t>
            </a:r>
            <a:endParaRPr kumimoji="1" lang="en-US" altLang="ko-KR"/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해당 영역에 대하여 분류한다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YOLO, SSD</a:t>
            </a:r>
            <a:r>
              <a:rPr kumimoji="1" lang="ko-KR" altLang="en-US"/>
              <a:t>의 방법</a:t>
            </a:r>
            <a:endParaRPr kumimoji="1" lang="en-US" altLang="ko-KR"/>
          </a:p>
          <a:p>
            <a:r>
              <a:rPr kumimoji="1" lang="ko-KR" altLang="en-US"/>
              <a:t>두개의 작업을 동시에 처리한다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딥러닝 적용 이후 </a:t>
            </a:r>
            <a:r>
              <a:rPr kumimoji="1" lang="en-US" altLang="ko-KR"/>
              <a:t>90%</a:t>
            </a:r>
            <a:r>
              <a:rPr kumimoji="1" lang="ko-KR" altLang="en-US"/>
              <a:t> 초반의 정도의 적확도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IoU, mAP, AR</a:t>
            </a:r>
            <a:r>
              <a:rPr kumimoji="1" lang="ko-KR" altLang="en-US"/>
              <a:t>이 많이 사용된다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Intersection over Union</a:t>
            </a:r>
          </a:p>
          <a:p>
            <a:r>
              <a:rPr kumimoji="1" lang="ko-KR" altLang="en-US"/>
              <a:t>정답과 탐지해낸 결과의 영역 일치정도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  <a:r>
              <a:rPr kumimoji="1" lang="en-US" altLang="ko-KR"/>
              <a:t> - IoU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mean Average Precision</a:t>
            </a:r>
          </a:p>
          <a:p>
            <a:r>
              <a:rPr kumimoji="1" lang="ko-KR" altLang="en-US"/>
              <a:t>여러개의 물체가 탐지된 경우 각 정확도의 평균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Average Recall</a:t>
            </a:r>
          </a:p>
          <a:p>
            <a:r>
              <a:rPr kumimoji="1" lang="ko-KR" altLang="en-US"/>
              <a:t>탐지해야 할 물체 중 정확히 탐지한 갯수의 비율의 평균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mAP,</a:t>
            </a:r>
            <a:r>
              <a:rPr kumimoji="1" lang="ko-KR" altLang="en-US"/>
              <a:t> </a:t>
            </a:r>
            <a:r>
              <a:rPr kumimoji="1" lang="en-US" altLang="ko-KR"/>
              <a:t>AR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Yoo Only Look Once </a:t>
            </a:r>
            <a:r>
              <a:rPr kumimoji="1" lang="ko-KR" altLang="en-US"/>
              <a:t>약자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ko-KR" altLang="en-US"/>
              <a:t>영역 탐지와 분류를 동시에 실행</a:t>
            </a:r>
            <a:endParaRPr kumimoji="1" lang="en-US" altLang="ko-KR"/>
          </a:p>
          <a:p>
            <a:r>
              <a:rPr kumimoji="1" lang="ko-KR" altLang="en-US"/>
              <a:t>빠르다는 것이 가장 큰 장점</a:t>
            </a:r>
            <a:endParaRPr kumimoji="1" lang="en-US" altLang="ko-KR"/>
          </a:p>
          <a:p>
            <a:r>
              <a:rPr kumimoji="1" lang="ko-KR" altLang="en-US"/>
              <a:t>정확도는 다소 떨어진다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YOLO3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초당 </a:t>
            </a:r>
            <a:r>
              <a:rPr kumimoji="1" lang="en-US" altLang="ko-KR"/>
              <a:t>20</a:t>
            </a:r>
            <a:r>
              <a:rPr kumimoji="1" lang="ko-KR" altLang="en-US"/>
              <a:t>번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https://pjreddie.com/darknet/yolo/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영역의 박스와 해당 박스의 분류를 동시에 복수개 출력하는 네트웤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모두 </a:t>
            </a:r>
            <a:r>
              <a:rPr kumimoji="1" lang="en-US" altLang="ko-KR"/>
              <a:t>98</a:t>
            </a:r>
            <a:r>
              <a:rPr kumimoji="1" lang="ko-KR" altLang="en-US"/>
              <a:t>개</a:t>
            </a:r>
            <a:r>
              <a:rPr kumimoji="1" lang="en-US" altLang="ko-KR"/>
              <a:t>(7x7x2)</a:t>
            </a:r>
            <a:r>
              <a:rPr kumimoji="1" lang="ko-KR" altLang="en-US"/>
              <a:t>가 제안되고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중복되지 않고 확신도가 높은 것만 추린다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GoogLeNet</a:t>
            </a:r>
            <a:r>
              <a:rPr kumimoji="1" lang="ko-KR" altLang="en-US"/>
              <a:t>을 기반으로 한 </a:t>
            </a:r>
            <a:r>
              <a:rPr kumimoji="1" lang="en-US" altLang="ko-KR"/>
              <a:t>CNN</a:t>
            </a:r>
            <a:r>
              <a:rPr kumimoji="1" lang="ko-KR" altLang="en-US"/>
              <a:t>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입력은 일반 이미지를 입력으로 받는다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98</a:t>
            </a:r>
            <a:r>
              <a:rPr kumimoji="1" lang="ko-KR" altLang="en-US"/>
              <a:t>개 상자에 대한 정보</a:t>
            </a:r>
            <a:r>
              <a:rPr kumimoji="1" lang="en-US" altLang="ko-KR"/>
              <a:t>(</a:t>
            </a:r>
            <a:r>
              <a:rPr kumimoji="1" lang="ko-KR" altLang="en-US"/>
              <a:t>위치</a:t>
            </a:r>
            <a:r>
              <a:rPr kumimoji="1" lang="en-US" altLang="ko-KR"/>
              <a:t>,</a:t>
            </a:r>
            <a:r>
              <a:rPr kumimoji="1" lang="ko-KR" altLang="en-US"/>
              <a:t> 폭과 높이</a:t>
            </a:r>
            <a:r>
              <a:rPr kumimoji="1" lang="en-US" altLang="ko-KR"/>
              <a:t>)</a:t>
            </a:r>
            <a:r>
              <a:rPr kumimoji="1" lang="ko-KR" altLang="en-US"/>
              <a:t>와 클래스와 확신도를 출력으로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귤일때는</a:t>
            </a:r>
            <a:r>
              <a:rPr lang="en" dirty="0"/>
              <a:t> </a:t>
            </a:r>
            <a:r>
              <a:rPr lang="en" dirty="0" err="1"/>
              <a:t>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이젠</a:t>
            </a:r>
            <a:r>
              <a:rPr lang="en" dirty="0"/>
              <a:t> </a:t>
            </a:r>
            <a:r>
              <a:rPr lang="en" dirty="0" err="1"/>
              <a:t>기준이</a:t>
            </a:r>
            <a:r>
              <a:rPr lang="en" dirty="0"/>
              <a:t> </a:t>
            </a:r>
            <a:r>
              <a:rPr lang="en" dirty="0" err="1"/>
              <a:t>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셀별 </a:t>
            </a:r>
            <a:r>
              <a:rPr kumimoji="1" lang="en-US" altLang="ko-KR"/>
              <a:t>2</a:t>
            </a:r>
            <a:r>
              <a:rPr kumimoji="1" lang="ko-KR" altLang="en-US"/>
              <a:t>개의 박스를 탐지</a:t>
            </a:r>
            <a:endParaRPr kumimoji="1" lang="en-US" altLang="ko-KR"/>
          </a:p>
          <a:p>
            <a:r>
              <a:rPr kumimoji="1" lang="ko-KR" altLang="en-US"/>
              <a:t>셀에 중심을 두는 박스</a:t>
            </a:r>
            <a:endParaRPr kumimoji="1" lang="en-US" altLang="ko-KR"/>
          </a:p>
          <a:p>
            <a:r>
              <a:rPr kumimoji="1" lang="ko-KR" altLang="en-US"/>
              <a:t>각 박스 별로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2395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루트 폴더 아래 </a:t>
            </a:r>
            <a:r>
              <a:rPr kumimoji="1" lang="en-US" altLang="ko-KR"/>
              <a:t>2</a:t>
            </a:r>
            <a:r>
              <a:rPr kumimoji="1" lang="ko-KR" altLang="en-US"/>
              <a:t>개의 폴더와 </a:t>
            </a:r>
            <a:r>
              <a:rPr kumimoji="1" lang="en-US" altLang="ko-KR"/>
              <a:t>1</a:t>
            </a:r>
            <a:r>
              <a:rPr kumimoji="1" lang="ko-KR" altLang="en-US"/>
              <a:t>개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Annotations : </a:t>
            </a:r>
            <a:r>
              <a:rPr kumimoji="1" lang="ko-KR" altLang="en-US"/>
              <a:t>레이블링 </a:t>
            </a:r>
            <a:r>
              <a:rPr kumimoji="1" lang="en-US" altLang="ko-KR"/>
              <a:t>xml </a:t>
            </a:r>
            <a:r>
              <a:rPr kumimoji="1" lang="ko-KR" altLang="en-US"/>
              <a:t>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JPEGImages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165" y="3502808"/>
            <a:ext cx="312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50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Annotations/301.xml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  <a:r>
              <a:rPr kumimoji="1" lang="en-US" altLang="ko-KR"/>
              <a:t> </a:t>
            </a:r>
            <a:r>
              <a:rPr kumimoji="1" lang="ko-KR" altLang="en-US"/>
              <a:t>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86" y="2541216"/>
            <a:ext cx="5838123" cy="4226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92" y="3216166"/>
            <a:ext cx="3670300" cy="33020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4743780" y="330134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(103,33)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6249041" y="409394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(171,100)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845773" y="444970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(133, 109)</a:t>
            </a:r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522292" y="53918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(222,181)</a:t>
            </a:r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6373980" y="3470389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7056263" y="4532831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47116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https://github.com/tzutalin/labelImg</a:t>
            </a:r>
            <a:r>
              <a:rPr lang="ko-KR" altLang="en-US"/>
              <a:t> 를 사용</a:t>
            </a:r>
            <a:r>
              <a:rPr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16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https://github.com/tzutalin/labelImg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3701"/>
            <a:ext cx="6832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6301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파일과 </a:t>
            </a:r>
            <a:r>
              <a:rPr kumimoji="1" lang="en-US" altLang="ko-KR"/>
              <a:t>1</a:t>
            </a:r>
            <a:r>
              <a:rPr kumimoji="1" lang="ko-KR" altLang="en-US"/>
              <a:t>개의 폴더가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train_all.txt : </a:t>
            </a:r>
            <a:r>
              <a:rPr kumimoji="1" lang="ko-KR" altLang="en-US"/>
              <a:t>레이블링 데이터가 담긴 파일</a:t>
            </a:r>
            <a:r>
              <a:rPr kumimoji="1" lang="en-US" altLang="ko-KR"/>
              <a:t>.</a:t>
            </a:r>
            <a:r>
              <a:rPr kumimoji="1" lang="ko-KR" altLang="en-US"/>
              <a:t> 이름은 임의 가능</a:t>
            </a:r>
            <a:endParaRPr kumimoji="1" lang="en-US" altLang="ko-KR"/>
          </a:p>
          <a:p>
            <a:pPr lvl="1"/>
            <a:r>
              <a:rPr kumimoji="1" lang="en-US" altLang="ko-KR"/>
              <a:t>JPEGImages : </a:t>
            </a:r>
            <a:r>
              <a:rPr kumimoji="1" lang="ko-KR" altLang="en-US"/>
              <a:t>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 </a:t>
            </a:r>
            <a:r>
              <a:rPr kumimoji="1" lang="ko-KR" altLang="en-US"/>
              <a:t>클래스의 이름이 담긴 파일</a:t>
            </a:r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darknet</a:t>
            </a:r>
            <a:r>
              <a:rPr kumimoji="1" lang="ko-KR" altLang="en-US"/>
              <a:t>의 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141" y="3753126"/>
            <a:ext cx="3111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2841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train_all.txt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VOC </a:t>
            </a:r>
            <a:r>
              <a:rPr kumimoji="1" lang="ko-KR" altLang="en-US"/>
              <a:t>포멧의 </a:t>
            </a:r>
            <a:r>
              <a:rPr kumimoji="1" lang="en-US" altLang="ko-KR"/>
              <a:t>Annotations</a:t>
            </a:r>
            <a:r>
              <a:rPr kumimoji="1" lang="ko-KR" altLang="en-US"/>
              <a:t>밑의</a:t>
            </a:r>
            <a:r>
              <a:rPr kumimoji="1" lang="en-US" altLang="ko-KR"/>
              <a:t> xml</a:t>
            </a:r>
            <a:r>
              <a:rPr kumimoji="1" lang="ko-KR" altLang="en-US"/>
              <a:t>파일의 내용을 이파일에 담는다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63" y="2985684"/>
            <a:ext cx="8884737" cy="12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6106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파일이름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(box1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(box2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mr-IN" altLang="ko-KR"/>
              <a:t>…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5399"/>
            <a:ext cx="9144000" cy="213435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0" y="4704359"/>
            <a:ext cx="883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2800"/>
              <a:t>...path/301.jpg  (103,33),(171,100),2  (133,109),(222,181),2</a:t>
            </a:r>
            <a:endParaRPr kumimoji="1" lang="ko-KR" altLang="en-US" sz="2800"/>
          </a:p>
        </p:txBody>
      </p:sp>
      <p:sp>
        <p:nvSpPr>
          <p:cNvPr id="9" name="직사각형 8"/>
          <p:cNvSpPr/>
          <p:nvPr/>
        </p:nvSpPr>
        <p:spPr>
          <a:xfrm>
            <a:off x="109817" y="4572000"/>
            <a:ext cx="2182121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01755" y="4572000"/>
            <a:ext cx="2977767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58552" y="4568145"/>
            <a:ext cx="3375918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308106" y="4170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파일이름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2401755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box1 </a:t>
            </a:r>
            <a:r>
              <a:rPr kumimoji="1" lang="ko-KR" altLang="en-US"/>
              <a:t>정보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5458552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box2 </a:t>
            </a:r>
            <a:r>
              <a:rPr kumimoji="1" lang="ko-KR" altLang="en-US"/>
              <a:t>정보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401755" y="4778221"/>
            <a:ext cx="1154932" cy="7537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86639" y="4786117"/>
            <a:ext cx="1360374" cy="745833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89041" y="4763431"/>
            <a:ext cx="369511" cy="7404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07743" y="5623782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좌상단 좌표</a:t>
            </a:r>
          </a:p>
        </p:txBody>
      </p:sp>
      <p:sp>
        <p:nvSpPr>
          <p:cNvPr id="21" name="텍스트 상자 20"/>
          <p:cNvSpPr txBox="1"/>
          <p:nvPr/>
        </p:nvSpPr>
        <p:spPr>
          <a:xfrm>
            <a:off x="3525580" y="5609737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우하단 좌표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5308889" y="558164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클래스 인덱스</a:t>
            </a:r>
          </a:p>
        </p:txBody>
      </p:sp>
    </p:spTree>
    <p:extLst>
      <p:ext uri="{BB962C8B-B14F-4D97-AF65-F5344CB8AC3E}">
        <p14:creationId xmlns:p14="http://schemas.microsoft.com/office/powerpoint/2010/main" val="40071755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툴의 경우 일반적으로 </a:t>
            </a:r>
            <a:r>
              <a:rPr kumimoji="1" lang="en-US" altLang="ko-KR"/>
              <a:t>VOC</a:t>
            </a:r>
            <a:r>
              <a:rPr kumimoji="1" lang="ko-KR" altLang="en-US"/>
              <a:t> 포멧을 지원한다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로 학습하기 위해서 변환이 필요하다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포멧을 </a:t>
            </a:r>
            <a:r>
              <a:rPr kumimoji="1" lang="en-US" altLang="ko-KR"/>
              <a:t>darknet</a:t>
            </a:r>
            <a:r>
              <a:rPr kumimoji="1" lang="ko-KR" altLang="en-US"/>
              <a:t> 포멧으로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9627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원 모델에서 </a:t>
            </a:r>
            <a:r>
              <a:rPr kumimoji="1" lang="en-US" altLang="ko-KR"/>
              <a:t>Fully Connted </a:t>
            </a:r>
            <a:r>
              <a:rPr kumimoji="1" lang="ko-KR" altLang="en-US"/>
              <a:t>레이버만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335"/>
            <a:ext cx="9144000" cy="24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9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Single Shot Detector. </a:t>
            </a:r>
            <a:r>
              <a:rPr kumimoji="1" lang="ko-KR" altLang="en-US"/>
              <a:t>역시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en-US" altLang="ko-KR"/>
              <a:t>VGG16</a:t>
            </a:r>
            <a:r>
              <a:rPr kumimoji="1" lang="ko-KR" altLang="en-US"/>
              <a:t>을 기반으로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full conntected </a:t>
            </a:r>
            <a:r>
              <a:rPr kumimoji="1" lang="ko-KR" altLang="en-US"/>
              <a:t>레이를 없에고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conv </a:t>
            </a:r>
            <a:r>
              <a:rPr kumimoji="1" lang="ko-KR" altLang="en-US"/>
              <a:t>레이어의 값을 하나로 받는다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는 </a:t>
            </a:r>
            <a:r>
              <a:rPr kumimoji="1" lang="en-US" altLang="ko-KR"/>
              <a:t>98</a:t>
            </a:r>
            <a:r>
              <a:rPr kumimoji="1" lang="ko-KR" altLang="en-US"/>
              <a:t>개 박스를 출력하는데 비해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5776</a:t>
            </a:r>
            <a:r>
              <a:rPr kumimoji="1" lang="ko-KR" altLang="en-US"/>
              <a:t>개의 박스를 출력한다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SSD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선은 다음 식으로 표현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61407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37678" y="5160574"/>
            <a:ext cx="55774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/>
              <a:t>이전</a:t>
            </a:r>
            <a:r>
              <a:rPr lang="ko-KR" altLang="en-US"/>
              <a:t> 색깔 </a:t>
            </a:r>
            <a:r>
              <a:rPr lang="ko-KR" altLang="en-US" dirty="0"/>
              <a:t>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  <a:r>
              <a:rPr kumimoji="1" lang="en-US" altLang="ko-KR"/>
              <a:t>	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106530" y="175101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6085A6-C95E-43B7-8DF0-0513D46F8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928" y="1162845"/>
            <a:ext cx="5937504" cy="333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57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403860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실제로 저 간단한 로직으로 선을 찾을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학습할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감잡고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ko-KR" altLang="en-US"/>
              <a:t>귤의 예에서</a:t>
            </a:r>
            <a:r>
              <a:rPr kumimoji="1" lang="en-US" altLang="ko-KR"/>
              <a:t>, </a:t>
            </a:r>
            <a:r>
              <a:rPr kumimoji="1" lang="ko-KR" altLang="en-US"/>
              <a:t>그 기준의 값에 따라 오차의 크기가 결정된다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결국 학습의 목표는 오차를 최소로</a:t>
            </a:r>
            <a:r>
              <a:rPr kumimoji="1" lang="en-US" altLang="ko-KR"/>
              <a:t>, </a:t>
            </a:r>
            <a:r>
              <a:rPr kumimoji="1" lang="ko-KR" altLang="en-US"/>
              <a:t>혹은 오차함수의 값이 최소가되는 </a:t>
            </a:r>
            <a:r>
              <a:rPr kumimoji="1" lang="en-US" altLang="ko-KR"/>
              <a:t>w</a:t>
            </a:r>
            <a:r>
              <a:rPr kumimoji="1" lang="ko-KR" altLang="en-US"/>
              <a:t>를 찾는것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비용 함수는 모델을 구성하는 가중치</a:t>
            </a:r>
            <a:r>
              <a:rPr kumimoji="1" lang="en-US" altLang="ko-KR"/>
              <a:t>(w)</a:t>
            </a:r>
            <a:r>
              <a:rPr kumimoji="1" lang="ko-KR" altLang="en-US"/>
              <a:t>의 함수이다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예에서의 기준값에 의해 발생하는 오차의 정도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비용함수를 최소로 하는 </a:t>
            </a:r>
            <a:r>
              <a:rPr kumimoji="1" lang="en-US" altLang="ko-KR"/>
              <a:t>w</a:t>
            </a:r>
            <a:r>
              <a:rPr kumimoji="1" lang="ko-KR" altLang="en-US"/>
              <a:t>를 찾는 것이</a:t>
            </a:r>
            <a:r>
              <a:rPr kumimoji="1" lang="en-US" altLang="ko-KR"/>
              <a:t> </a:t>
            </a:r>
            <a:r>
              <a:rPr kumimoji="1" lang="ko-KR" altLang="en-US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오차평면에서 공을 올려 놓았을 때 공이 굴러가는 방향</a:t>
            </a:r>
            <a:r>
              <a:rPr kumimoji="1" lang="en-US" altLang="ko-KR"/>
              <a:t>(</a:t>
            </a:r>
            <a:r>
              <a:rPr kumimoji="1" lang="ko-KR" altLang="en-US"/>
              <a:t>오차가 적어지는 방향</a:t>
            </a:r>
            <a:r>
              <a:rPr kumimoji="1" lang="en-US" altLang="ko-KR"/>
              <a:t>)</a:t>
            </a:r>
            <a:r>
              <a:rPr kumimoji="1" lang="ko-KR" altLang="en-US"/>
              <a:t>으로 </a:t>
            </a:r>
            <a:r>
              <a:rPr kumimoji="1" lang="en-US" altLang="ko-KR"/>
              <a:t>w</a:t>
            </a:r>
            <a:r>
              <a:rPr kumimoji="1" lang="ko-KR" altLang="en-US"/>
              <a:t>를 조정한다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imgur.com</a:t>
            </a:r>
            <a:r>
              <a:rPr lang="en" sz="600" dirty="0"/>
              <a:t>/a/</a:t>
            </a:r>
            <a:r>
              <a:rPr lang="en" sz="600"/>
              <a:t>Hqolp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여러개의</a:t>
            </a:r>
            <a:r>
              <a:rPr lang="en" altLang="ko-KR" dirty="0"/>
              <a:t> </a:t>
            </a:r>
            <a:r>
              <a:rPr lang="en" altLang="ko-KR" dirty="0" err="1"/>
              <a:t>수상돌기에서</a:t>
            </a:r>
            <a:r>
              <a:rPr lang="en" altLang="ko-KR" dirty="0"/>
              <a:t> </a:t>
            </a:r>
            <a:r>
              <a:rPr lang="en" altLang="ko-KR" dirty="0" err="1"/>
              <a:t>자극이</a:t>
            </a:r>
            <a:r>
              <a:rPr lang="en" altLang="ko-KR" dirty="0"/>
              <a:t> </a:t>
            </a:r>
            <a:r>
              <a:rPr lang="en" altLang="ko-KR" dirty="0" err="1"/>
              <a:t>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그</a:t>
            </a:r>
            <a:r>
              <a:rPr lang="en" altLang="ko-KR" dirty="0"/>
              <a:t> </a:t>
            </a:r>
            <a:r>
              <a:rPr lang="en" altLang="ko-KR" dirty="0" err="1"/>
              <a:t>값이</a:t>
            </a:r>
            <a:r>
              <a:rPr lang="en" altLang="ko-KR" dirty="0"/>
              <a:t> </a:t>
            </a:r>
            <a:r>
              <a:rPr lang="en" altLang="ko-KR" dirty="0" err="1"/>
              <a:t>어느</a:t>
            </a:r>
            <a:r>
              <a:rPr lang="en" altLang="ko-KR" dirty="0"/>
              <a:t> </a:t>
            </a:r>
            <a:r>
              <a:rPr lang="en" altLang="ko-KR" dirty="0" err="1"/>
              <a:t>값</a:t>
            </a:r>
            <a:r>
              <a:rPr lang="en" altLang="ko-KR" dirty="0"/>
              <a:t> </a:t>
            </a:r>
            <a:r>
              <a:rPr lang="en" altLang="ko-KR" dirty="0" err="1"/>
              <a:t>이상일</a:t>
            </a:r>
            <a:r>
              <a:rPr lang="en" altLang="ko-KR" dirty="0"/>
              <a:t> </a:t>
            </a:r>
            <a:r>
              <a:rPr lang="en" altLang="ko-KR" dirty="0" err="1"/>
              <a:t>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축색돌기로</a:t>
            </a:r>
            <a:r>
              <a:rPr lang="en" altLang="ko-KR" dirty="0"/>
              <a:t> </a:t>
            </a:r>
            <a:r>
              <a:rPr lang="en" altLang="ko-KR" dirty="0" err="1"/>
              <a:t>자극을</a:t>
            </a:r>
            <a:r>
              <a:rPr lang="en" altLang="ko-KR" dirty="0"/>
              <a:t> </a:t>
            </a:r>
            <a:r>
              <a:rPr lang="en" altLang="ko-KR" dirty="0" err="1"/>
              <a:t>발생시킨다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m.blog.daum.net</a:t>
            </a:r>
            <a:r>
              <a:rPr lang="en" sz="600" dirty="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안익은거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</a:t>
            </a:r>
            <a:r>
              <a:rPr kumimoji="1" lang="en-US" altLang="ko-KR"/>
              <a:t>(Perceptron)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77FAC21-E94B-4A52-8D18-FCB38011C7A6}"/>
              </a:ext>
            </a:extLst>
          </p:cNvPr>
          <p:cNvSpPr txBox="1"/>
          <p:nvPr/>
        </p:nvSpPr>
        <p:spPr>
          <a:xfrm>
            <a:off x="6047232" y="2840736"/>
            <a:ext cx="1391728" cy="3693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활성화 함수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86627B0-0728-4EFF-9850-D1F243A6C528}"/>
              </a:ext>
            </a:extLst>
          </p:cNvPr>
          <p:cNvCxnSpPr>
            <a:stCxn id="5" idx="2"/>
            <a:endCxn id="65" idx="7"/>
          </p:cNvCxnSpPr>
          <p:nvPr/>
        </p:nvCxnSpPr>
        <p:spPr>
          <a:xfrm flipH="1">
            <a:off x="5693924" y="3210068"/>
            <a:ext cx="1049172" cy="92491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C6BAFDB-6CC8-4564-A26F-5EA301FF0FC1}"/>
              </a:ext>
            </a:extLst>
          </p:cNvPr>
          <p:cNvSpPr txBox="1"/>
          <p:nvPr/>
        </p:nvSpPr>
        <p:spPr>
          <a:xfrm>
            <a:off x="11465814" y="2471404"/>
            <a:ext cx="1391728" cy="3693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활성화 함수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3CAC2C4-D912-4B39-9BC1-3ED7DDBC6B97}"/>
              </a:ext>
            </a:extLst>
          </p:cNvPr>
          <p:cNvCxnSpPr>
            <a:stCxn id="31" idx="2"/>
          </p:cNvCxnSpPr>
          <p:nvPr/>
        </p:nvCxnSpPr>
        <p:spPr>
          <a:xfrm flipH="1">
            <a:off x="11112506" y="2840736"/>
            <a:ext cx="1049172" cy="92491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 err="1"/>
              <a:t>간단한</a:t>
            </a:r>
            <a:r>
              <a:rPr lang="en" altLang="ko-KR" dirty="0"/>
              <a:t> </a:t>
            </a:r>
            <a:r>
              <a:rPr lang="en" altLang="ko-KR" dirty="0" err="1"/>
              <a:t>XOR도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선형분리가</a:t>
            </a:r>
            <a:r>
              <a:rPr lang="en" altLang="ko-KR" dirty="0"/>
              <a:t> </a:t>
            </a:r>
            <a:r>
              <a:rPr lang="en" altLang="ko-KR" dirty="0" err="1"/>
              <a:t>불가능한</a:t>
            </a:r>
            <a:r>
              <a:rPr lang="en" altLang="ko-KR" dirty="0"/>
              <a:t> </a:t>
            </a:r>
            <a:r>
              <a:rPr lang="en" altLang="ko-KR" dirty="0" err="1"/>
              <a:t>것은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XOR는</a:t>
            </a:r>
            <a:r>
              <a:rPr lang="en" altLang="ko-KR" dirty="0"/>
              <a:t> </a:t>
            </a:r>
            <a:r>
              <a:rPr lang="en" altLang="ko-KR" dirty="0" err="1"/>
              <a:t>선형분리로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못하는</a:t>
            </a:r>
            <a:r>
              <a:rPr lang="en" altLang="ko-KR" dirty="0"/>
              <a:t> </a:t>
            </a:r>
            <a:r>
              <a:rPr lang="en" altLang="ko-KR" dirty="0" err="1"/>
              <a:t>문제이다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차원을 늘린다</a:t>
            </a:r>
            <a:r>
              <a:rPr kumimoji="1" lang="en-US" altLang="ko-KR"/>
              <a:t>.(</a:t>
            </a:r>
            <a:r>
              <a:rPr kumimoji="1" lang="ko-KR" altLang="en-US"/>
              <a:t>사과 예</a:t>
            </a:r>
            <a:r>
              <a:rPr kumimoji="1" lang="en-US" altLang="ko-KR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입력을 비선형 변환하여 선형분리 가능하도록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혹은 </a:t>
            </a:r>
            <a:r>
              <a:rPr kumimoji="1" lang="en-US" altLang="ko-KR"/>
              <a:t>MLP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colah.github.io</a:t>
            </a:r>
            <a:r>
              <a:rPr lang="en" sz="600"/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docs.opencv.org</a:t>
            </a:r>
            <a:r>
              <a:rPr lang="en" sz="600"/>
              <a:t>/2.4/modules/ml/doc/</a:t>
            </a:r>
            <a:r>
              <a:rPr lang="en" sz="600" err="1"/>
              <a:t>neural_networks.html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1</a:t>
            </a:r>
            <a:r>
              <a:rPr kumimoji="1" lang="ko-KR" altLang="en-US"/>
              <a:t>개의 퍼셉트론은 </a:t>
            </a:r>
            <a:r>
              <a:rPr kumimoji="1" lang="en-US" altLang="ko-KR"/>
              <a:t>1</a:t>
            </a:r>
            <a:r>
              <a:rPr kumimoji="1" lang="ko-KR" altLang="en-US"/>
              <a:t>개의 선형 분리를 할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퍼셉트론의 결과를 다른 퍼셉트론의 입력으로 하면 여러개의 선으로 분리를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www.wikipendium.no</a:t>
            </a:r>
            <a:r>
              <a:rPr lang="en" sz="600"/>
              <a:t>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3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55BDD0-8E61-4CBC-8D6B-A040B3F23419}"/>
              </a:ext>
            </a:extLst>
          </p:cNvPr>
          <p:cNvSpPr txBox="1"/>
          <p:nvPr/>
        </p:nvSpPr>
        <p:spPr>
          <a:xfrm>
            <a:off x="9582912" y="1486011"/>
            <a:ext cx="2829621" cy="3693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/>
              <a:t>네모 하나하나가 </a:t>
            </a:r>
            <a:r>
              <a:rPr lang="ko-KR" altLang="en-US" dirty="0" err="1"/>
              <a:t>퍼셉트론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FCB140D-236B-4955-9FED-5142682762A5}"/>
              </a:ext>
            </a:extLst>
          </p:cNvPr>
          <p:cNvCxnSpPr>
            <a:stCxn id="7" idx="1"/>
          </p:cNvCxnSpPr>
          <p:nvPr/>
        </p:nvCxnSpPr>
        <p:spPr>
          <a:xfrm flipH="1">
            <a:off x="5510784" y="1670677"/>
            <a:ext cx="4072128" cy="136513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56ECB5-FA05-46B2-ACF6-413678059D69}"/>
              </a:ext>
            </a:extLst>
          </p:cNvPr>
          <p:cNvSpPr txBox="1"/>
          <p:nvPr/>
        </p:nvSpPr>
        <p:spPr>
          <a:xfrm>
            <a:off x="14337792" y="3035808"/>
            <a:ext cx="2829621" cy="3693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/>
              <a:t>네모 하나하나가 </a:t>
            </a:r>
            <a:r>
              <a:rPr lang="ko-KR" altLang="en-US" dirty="0" err="1"/>
              <a:t>퍼셉트론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4E6EE69-EF2A-495B-ABF0-5C8563B6CA56}"/>
              </a:ext>
            </a:extLst>
          </p:cNvPr>
          <p:cNvCxnSpPr>
            <a:stCxn id="10" idx="1"/>
          </p:cNvCxnSpPr>
          <p:nvPr/>
        </p:nvCxnSpPr>
        <p:spPr>
          <a:xfrm flipH="1">
            <a:off x="10265664" y="3220474"/>
            <a:ext cx="4072128" cy="136513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이미지를 구성하는 </a:t>
            </a:r>
            <a:r>
              <a:rPr kumimoji="1" lang="en-US" altLang="ko-KR"/>
              <a:t>pixel</a:t>
            </a:r>
            <a:r>
              <a:rPr kumimoji="1" lang="ko-KR" altLang="en-US"/>
              <a:t>의 각 값으로 구성된 입력벡터를 </a:t>
            </a:r>
            <a:r>
              <a:rPr kumimoji="1" lang="en-US" altLang="ko-KR"/>
              <a:t>NN</a:t>
            </a:r>
            <a:r>
              <a:rPr kumimoji="1" lang="ko-KR" altLang="en-US"/>
              <a:t>의 입력으로 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그리고 학습시 해당 출력 노드만 </a:t>
            </a:r>
            <a:r>
              <a:rPr kumimoji="1" lang="en-US" altLang="ko-KR"/>
              <a:t>1</a:t>
            </a:r>
            <a:r>
              <a:rPr kumimoji="1" lang="ko-KR" altLang="en-US"/>
              <a:t>로 하고</a:t>
            </a:r>
            <a:r>
              <a:rPr kumimoji="1" lang="en-US" altLang="ko-KR"/>
              <a:t>, </a:t>
            </a:r>
            <a:r>
              <a:rPr kumimoji="1" lang="ko-KR" altLang="en-US"/>
              <a:t>나머지는 </a:t>
            </a:r>
            <a:r>
              <a:rPr kumimoji="1" lang="en-US" altLang="ko-KR"/>
              <a:t>0</a:t>
            </a:r>
            <a:r>
              <a:rPr kumimoji="1" lang="ko-KR" altLang="en-US"/>
              <a:t>으로 학습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en-US" altLang="ko-KR"/>
              <a:t>test </a:t>
            </a:r>
            <a:r>
              <a:rPr kumimoji="1" lang="ko-KR" altLang="en-US"/>
              <a:t>시에는 출력 노드중 최대 값을 가진 것으로 인식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medium.com</a:t>
            </a:r>
            <a:r>
              <a:rPr lang="en" sz="600"/>
              <a:t>/@</a:t>
            </a:r>
            <a:r>
              <a:rPr lang="en" sz="600" err="1"/>
              <a:t>ageitgey</a:t>
            </a:r>
            <a:r>
              <a:rPr lang="en" sz="600"/>
              <a:t>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neuralnetworksanddeeplearning.com</a:t>
            </a:r>
            <a:r>
              <a:rPr lang="en" sz="600" dirty="0"/>
              <a:t>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/>
              <a:t>Universal Approximator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어떠한 함수도 근사화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은 임의의 함수를 근사화 할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함수의 내부를 모르더라도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입력과 출력 데이터로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/>
              <a:t>?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/>
              <a:t>. </a:t>
            </a:r>
            <a:r>
              <a:rPr lang="ko" altLang="en-US" sz="2000"/>
              <a:t>의미 있는</a:t>
            </a:r>
            <a:r>
              <a:rPr lang="en-US" altLang="ko" sz="200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고양이</a:t>
            </a:r>
            <a:r>
              <a:rPr kumimoji="1" lang="en-US" altLang="ko-KR"/>
              <a:t>,</a:t>
            </a:r>
            <a:r>
              <a:rPr kumimoji="1" lang="ko-KR" altLang="en-US"/>
              <a:t> 강아지 구분 함수</a:t>
            </a:r>
            <a:endParaRPr kumimoji="1" lang="en-US" altLang="ko-KR"/>
          </a:p>
          <a:p>
            <a:r>
              <a:rPr kumimoji="1" lang="ko-KR" altLang="en-US"/>
              <a:t>어떻게 구분하는 지 정의하지 않았다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정의하기는 힘들어도</a:t>
            </a:r>
            <a:r>
              <a:rPr kumimoji="1" lang="en-US" altLang="ko-KR"/>
              <a:t>,</a:t>
            </a:r>
            <a:r>
              <a:rPr kumimoji="1" lang="ko-KR" altLang="en-US"/>
              <a:t> 그 함수는 존재한다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단순한 입출력 쌍 데이터로 그 함수를 근사화 하였다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단순히 입출력 쌍을 반복하여 학습시킨다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하지만 로직을 찾아내기 어려운 문제에는 아주 효과적이다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얼굴 인식</a:t>
            </a:r>
            <a:r>
              <a:rPr kumimoji="1" lang="en-US" altLang="ko-KR"/>
              <a:t>,</a:t>
            </a:r>
            <a:r>
              <a:rPr kumimoji="1" lang="ko-KR" altLang="en-US"/>
              <a:t> 물체 인식 같은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/>
              <a:t>고양이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크다</a:t>
            </a:r>
            <a:endParaRPr lang="en" dirty="0"/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정상</a:t>
            </a:r>
            <a:r>
              <a:rPr lang="en-US" altLang="ko-KR" b="1"/>
              <a:t>/</a:t>
            </a:r>
            <a:r>
              <a:rPr lang="ko-KR" altLang="en-US" b="1"/>
              <a:t>비정상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시스템 데이터</a:t>
            </a:r>
            <a:endParaRPr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다음 수</a:t>
            </a:r>
            <a:endParaRPr b="1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영어</a:t>
            </a:r>
            <a:endParaRPr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한국어</a:t>
            </a:r>
            <a:endParaRPr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“hello”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x*x</a:t>
            </a:r>
            <a:endParaRPr b="1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x</a:t>
            </a:r>
            <a:endParaRPr b="1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 ~ 9</a:t>
            </a:r>
            <a:endParaRPr b="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DNN</a:t>
            </a:r>
            <a:r>
              <a:rPr kumimoji="1" lang="ko-KR" altLang="en-US"/>
              <a:t>은 함수 근사화 능력이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입출력 쌍을반복적으로 제공하여 내부를 업데이트 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충분한 입출력 데이터와 컴퓨팅 파워를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DNN</a:t>
            </a:r>
            <a:r>
              <a:rPr kumimoji="1" lang="ko-KR" altLang="en-US"/>
              <a:t>으로 특정 함수 근사화하는 것을 딥러닝이라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사람이 아닌 기계가 알아서 하면 인공지능이다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전문가의 지식을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전문가 시스템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혹은 데이터를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머신러닝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 </a:t>
            </a:r>
            <a:r>
              <a:rPr kumimoji="1" lang="ko-KR" altLang="en-US"/>
              <a:t>인공지능</a:t>
            </a:r>
            <a:r>
              <a:rPr kumimoji="1" lang="en-US" altLang="ko-KR"/>
              <a:t>(AI; Artificial Intelligence)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인공지능의 한 분야</a:t>
            </a:r>
            <a:endParaRPr kumimoji="1" lang="en-US" altLang="ko-KR"/>
          </a:p>
          <a:p>
            <a:r>
              <a:rPr kumimoji="1" lang="ko-KR" altLang="en-US"/>
              <a:t>데이터에서 가치를 찾아내는 것</a:t>
            </a:r>
            <a:endParaRPr kumimoji="1" lang="en-US" altLang="ko-KR"/>
          </a:p>
          <a:p>
            <a:r>
              <a:rPr kumimoji="1" lang="ko-KR" altLang="en-US"/>
              <a:t>아주 다양한 방법이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SVM, </a:t>
            </a:r>
            <a:r>
              <a:rPr kumimoji="1" lang="ko-KR" altLang="en-US"/>
              <a:t>의사결정트리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Random Forest, Bayesian, K-Means Clustering, K-NN, Neural Network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(ML; Machine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(NN; Neural Network)</a:t>
            </a:r>
            <a:r>
              <a:rPr kumimoji="1" lang="ko-KR" altLang="en-US"/>
              <a:t>을 사용한 머신러닝 방법</a:t>
            </a:r>
            <a:endParaRPr kumimoji="1" lang="en-US" altLang="ko-KR"/>
          </a:p>
          <a:p>
            <a:r>
              <a:rPr kumimoji="1" lang="ko-KR" altLang="en-US"/>
              <a:t>신경망의 은닉층이 많아서</a:t>
            </a:r>
            <a:r>
              <a:rPr kumimoji="1" lang="en-US" altLang="ko-KR"/>
              <a:t>(deep) DNN(Deep NN)</a:t>
            </a:r>
            <a:r>
              <a:rPr kumimoji="1" lang="ko-KR" altLang="en-US"/>
              <a:t>이라 부른다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(DL; Deep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2012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2016</a:t>
            </a:r>
            <a:r>
              <a:rPr kumimoji="1" lang="ko-KR" altLang="en-US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별 차이 없다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신경망에 대한 큰 기대만큼 큰 실망</a:t>
            </a:r>
            <a:endParaRPr kumimoji="1" lang="en-US" altLang="ko-KR"/>
          </a:p>
          <a:p>
            <a:r>
              <a:rPr kumimoji="1" lang="ko-KR" altLang="en-US"/>
              <a:t>근래 뚜렷한 성과를 보이면서 다시 큰 관심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DNN: </a:t>
            </a:r>
            <a:r>
              <a:rPr kumimoji="1" lang="ko-KR" altLang="en-US"/>
              <a:t>실망했던 용어를 대신하여 붐을 일으키기 위한 용어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(NN)</a:t>
            </a:r>
            <a:r>
              <a:rPr kumimoji="1" lang="ko-KR" altLang="en-US"/>
              <a:t>과 심층신경망</a:t>
            </a:r>
            <a:r>
              <a:rPr kumimoji="1" lang="en-US" altLang="ko-KR"/>
              <a:t>(DNN)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인간이 고안한 알고리즘이건 기계가 학습한 알고리즘 이건</a:t>
            </a:r>
            <a:r>
              <a:rPr kumimoji="1" lang="en-US" altLang="ko-KR"/>
              <a:t>,</a:t>
            </a:r>
            <a:r>
              <a:rPr kumimoji="1" lang="ko-KR" altLang="en-US"/>
              <a:t> 기계가 스스로 처리하면 </a:t>
            </a:r>
            <a:r>
              <a:rPr kumimoji="1" lang="en-US" altLang="ko-KR"/>
              <a:t>AI</a:t>
            </a:r>
          </a:p>
          <a:p>
            <a:r>
              <a:rPr kumimoji="1" lang="ko-KR" altLang="en-US"/>
              <a:t>데이터를 기반으로 하면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그중 신경망을 사용하는 것이 </a:t>
            </a:r>
            <a:r>
              <a:rPr kumimoji="1" lang="en-US" altLang="ko-KR"/>
              <a:t>DL</a:t>
            </a:r>
          </a:p>
          <a:p>
            <a:endParaRPr kumimoji="1" lang="en-US" altLang="ko-KR"/>
          </a:p>
          <a:p>
            <a:r>
              <a:rPr kumimoji="1" lang="ko-KR" altLang="en-US"/>
              <a:t>서로 다르지만</a:t>
            </a:r>
            <a:r>
              <a:rPr kumimoji="1" lang="en-US" altLang="ko-KR"/>
              <a:t>,</a:t>
            </a:r>
            <a:r>
              <a:rPr kumimoji="1" lang="ko-KR" altLang="en-US"/>
              <a:t> 그냥 </a:t>
            </a:r>
            <a:r>
              <a:rPr kumimoji="1" lang="en-US" altLang="ko-KR"/>
              <a:t>AI = ML = DL</a:t>
            </a:r>
            <a:r>
              <a:rPr kumimoji="1" lang="ko-KR" altLang="en-US"/>
              <a:t> 이라 부른다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입력이 가중치만큼 곱해져서 전부 더해진다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이후 특정함수를 거쳐 출력된다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노드</a:t>
            </a:r>
            <a:r>
              <a:rPr kumimoji="1" lang="en-US" altLang="ko-KR"/>
              <a:t>,</a:t>
            </a:r>
            <a:r>
              <a:rPr kumimoji="1" lang="ko-KR" altLang="en-US"/>
              <a:t> 층</a:t>
            </a:r>
            <a:r>
              <a:rPr kumimoji="1" lang="en-US" altLang="ko-KR"/>
              <a:t>,</a:t>
            </a:r>
            <a:r>
              <a:rPr kumimoji="1" lang="ko-KR" altLang="en-US"/>
              <a:t> 네트웤</a:t>
            </a:r>
            <a:r>
              <a:rPr kumimoji="1" lang="en-US" altLang="ko-KR"/>
              <a:t>,</a:t>
            </a:r>
            <a:r>
              <a:rPr kumimoji="1" lang="ko-KR" altLang="en-US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 값들은 가중치에 의해 출력이 결정된다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원하는 출력이 되도록 가중치를 조절하는 것이 학습이다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학습된 결과는 학습된 가중치 들이다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B96711-D974-4F09-9CC4-6FA7BE815D7F}"/>
              </a:ext>
            </a:extLst>
          </p:cNvPr>
          <p:cNvSpPr/>
          <p:nvPr/>
        </p:nvSpPr>
        <p:spPr>
          <a:xfrm>
            <a:off x="853440" y="2779776"/>
            <a:ext cx="3718560" cy="47548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9E45C9-DE80-4293-A4C3-3C8E8A05BFF6}"/>
              </a:ext>
            </a:extLst>
          </p:cNvPr>
          <p:cNvSpPr/>
          <p:nvPr/>
        </p:nvSpPr>
        <p:spPr>
          <a:xfrm>
            <a:off x="9424416" y="3429000"/>
            <a:ext cx="3718560" cy="47548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40041</TotalTime>
  <Words>6681</Words>
  <Application>Microsoft Office PowerPoint</Application>
  <PresentationFormat>화면 슬라이드 쇼(4:3)</PresentationFormat>
  <Paragraphs>1483</Paragraphs>
  <Slides>262</Slides>
  <Notes>61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262</vt:i4>
      </vt:variant>
    </vt:vector>
  </HeadingPairs>
  <TitlesOfParts>
    <vt:vector size="271" baseType="lpstr">
      <vt:lpstr>NanumSquare</vt:lpstr>
      <vt:lpstr>Proxima Nova</vt:lpstr>
      <vt:lpstr>SeoulNamsan B</vt:lpstr>
      <vt:lpstr>SeoulNamsan M</vt:lpstr>
      <vt:lpstr>맑은 고딕</vt:lpstr>
      <vt:lpstr>Arial</vt:lpstr>
      <vt:lpstr>Calibri</vt:lpstr>
      <vt:lpstr>Cambria Math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 온라인 시뮬레이션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Cost Function 종류</vt:lpstr>
      <vt:lpstr>Optimizer 종류</vt:lpstr>
      <vt:lpstr>Overfitting 방지법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MNIST 분류 문제</vt:lpstr>
      <vt:lpstr>DNN MNIST 시뮬레이션</vt:lpstr>
      <vt:lpstr>PowerPoint 프레젠테이션</vt:lpstr>
      <vt:lpstr>CIFAR10 데이터</vt:lpstr>
      <vt:lpstr>MNIST 분류 문제</vt:lpstr>
      <vt:lpstr>PowerPoint 프레젠테이션</vt:lpstr>
      <vt:lpstr>CNN(Convolutional NN) 구조</vt:lpstr>
      <vt:lpstr>Convolution Filter</vt:lpstr>
      <vt:lpstr>Convolution Filter - 의미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PowerPoint 프레젠테이션</vt:lpstr>
      <vt:lpstr>CNN의 구조</vt:lpstr>
      <vt:lpstr>우승 모델</vt:lpstr>
      <vt:lpstr>커스텀 데이타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데이타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U-Net을 사용한 영역 분할(segementation)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 : 학습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PowerPoint 프레젠테이션</vt:lpstr>
      <vt:lpstr>구조</vt:lpstr>
      <vt:lpstr>Generative Adversarial Networks</vt:lpstr>
      <vt:lpstr>판별기(discriminator)의 목적</vt:lpstr>
      <vt:lpstr>판별기(discriminator)의 비용함수</vt:lpstr>
      <vt:lpstr>생성기(generator)의 목적</vt:lpstr>
      <vt:lpstr>생성기(generator)의 비용함수</vt:lpstr>
      <vt:lpstr>개별 학습</vt:lpstr>
      <vt:lpstr>학습이 완료되면</vt:lpstr>
      <vt:lpstr>GAN의 의미 – 레이블링 데이타 없이</vt:lpstr>
      <vt:lpstr>GAN의 의미 - 생성기 학습을 위한 판별기</vt:lpstr>
      <vt:lpstr>GAN의 의미</vt:lpstr>
      <vt:lpstr>생성기 입력으로 사용한 노이즈</vt:lpstr>
      <vt:lpstr>잠재 공간의 다른 점</vt:lpstr>
      <vt:lpstr>GAN 다른 예</vt:lpstr>
      <vt:lpstr>잠재 공간 상의 중간 점</vt:lpstr>
      <vt:lpstr>중간점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VOC 데이터 포멧</vt:lpstr>
      <vt:lpstr>레이블링 데이타 파일 예</vt:lpstr>
      <vt:lpstr>레이블링 툴</vt:lpstr>
      <vt:lpstr>darknet의 레이블링 데이터 포멧</vt:lpstr>
      <vt:lpstr>레이블링 데이터 파일 예</vt:lpstr>
      <vt:lpstr>레이블링 데이터 포멧</vt:lpstr>
      <vt:lpstr>VOC 포멧을 darknet 포멧으로 변환</vt:lpstr>
      <vt:lpstr>전이학습</vt:lpstr>
      <vt:lpstr>PowerPoint 프레젠테이션</vt:lpstr>
      <vt:lpstr>SSD</vt:lpstr>
      <vt:lpstr>SSD 구조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Lee EunAh Agnes</cp:lastModifiedBy>
  <cp:revision>655</cp:revision>
  <cp:lastPrinted>2017-06-08T03:54:08Z</cp:lastPrinted>
  <dcterms:created xsi:type="dcterms:W3CDTF">2017-05-08T00:37:53Z</dcterms:created>
  <dcterms:modified xsi:type="dcterms:W3CDTF">2020-06-23T08:59:41Z</dcterms:modified>
</cp:coreProperties>
</file>